
<file path=[Content_Types].xml><?xml version="1.0" encoding="utf-8"?>
<Types xmlns="http://schemas.openxmlformats.org/package/2006/content-types">
  <Override PartName="/ppt/notesSlides/notesSlide2.xml" ContentType="application/vnd.openxmlformats-officedocument.presentationml.notesSlide+xml"/>
  <Override PartName="/ppt/diagrams/drawing2.xml" ContentType="application/vnd.ms-office.drawingml.diagramDrawing+xml"/>
  <Override PartName="/ppt/diagrams/data17.xml" ContentType="application/vnd.openxmlformats-officedocument.drawingml.diagramData+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diagrams/colors11.xml" ContentType="application/vnd.openxmlformats-officedocument.drawingml.diagramColors+xml"/>
  <Override PartName="/ppt/theme/theme1.xml" ContentType="application/vnd.openxmlformats-officedocument.theme+xml"/>
  <Override PartName="/ppt/slideLayouts/slideLayout2.xml" ContentType="application/vnd.openxmlformats-officedocument.presentationml.slideLayout+xml"/>
  <Override PartName="/ppt/diagrams/layout9.xml" ContentType="application/vnd.openxmlformats-officedocument.drawingml.diagramLayout+xml"/>
  <Override PartName="/ppt/diagrams/data13.xml" ContentType="application/vnd.openxmlformats-officedocument.drawingml.diagramData+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diagrams/quickStyle17.xml" ContentType="application/vnd.openxmlformats-officedocument.drawingml.diagramStyle+xml"/>
  <Override PartName="/ppt/diagrams/drawing18.xml" ContentType="application/vnd.ms-office.drawingml.diagramDrawing+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diagrams/layout5.xml" ContentType="application/vnd.openxmlformats-officedocument.drawingml.diagramLayout+xml"/>
  <Override PartName="/ppt/diagrams/data6.xml" ContentType="application/vnd.openxmlformats-officedocument.drawingml.diagramData+xml"/>
  <Override PartName="/ppt/diagrams/layout17.xml" ContentType="application/vnd.openxmlformats-officedocument.drawingml.diagramLayout+xml"/>
  <Override PartName="/docProps/custom.xml" ContentType="application/vnd.openxmlformats-officedocument.custom-properties+xml"/>
  <Override PartName="/ppt/diagrams/colors8.xml" ContentType="application/vnd.openxmlformats-officedocument.drawingml.diagramColors+xml"/>
  <Override PartName="/ppt/notesSlides/notesSlide12.xml" ContentType="application/vnd.openxmlformats-officedocument.presentationml.notesSlide+xml"/>
  <Override PartName="/ppt/diagrams/quickStyle13.xml" ContentType="application/vnd.openxmlformats-officedocument.drawingml.diagramStyle+xml"/>
  <Override PartName="/ppt/diagrams/drawing14.xml" ContentType="application/vnd.ms-office.drawingml.diagramDrawing+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diagrams/drawing7.xml" ContentType="application/vnd.ms-office.drawingml.diagramDrawing+xml"/>
  <Override PartName="/ppt/diagrams/layout13.xml" ContentType="application/vnd.openxmlformats-officedocument.drawingml.diagramLayout+xml"/>
  <Override PartName="/ppt/slides/slide9.xml" ContentType="application/vnd.openxmlformats-officedocument.presentationml.slide+xml"/>
  <Override PartName="/ppt/viewProps.xml" ContentType="application/vnd.openxmlformats-officedocument.presentationml.viewProps+xml"/>
  <Override PartName="/ppt/diagrams/colors4.xml" ContentType="application/vnd.openxmlformats-officedocument.drawingml.diagramColors+xml"/>
  <Override PartName="/ppt/diagrams/quickStyle7.xml" ContentType="application/vnd.openxmlformats-officedocument.drawingml.diagramStyle+xml"/>
  <Override PartName="/ppt/diagrams/drawing10.xml" ContentType="application/vnd.ms-office.drawingml.diagramDrawing+xml"/>
  <Override PartName="/ppt/diagrams/colors16.xml" ContentType="application/vnd.openxmlformats-officedocument.drawingml.diagramColors+xml"/>
  <Override PartName="/ppt/diagrams/data18.xml" ContentType="application/vnd.openxmlformats-officedocument.drawingml.diagramData+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3.xml" ContentType="application/vnd.openxmlformats-officedocument.presentationml.notesSlide+xml"/>
  <Override PartName="/ppt/diagrams/drawing3.xml" ContentType="application/vnd.ms-office.drawingml.diagramDrawing+xml"/>
  <Override PartName="/ppt/diagrams/colors12.xml" ContentType="application/vnd.openxmlformats-officedocument.drawingml.diagramColors+xml"/>
  <Override PartName="/ppt/presProps.xml" ContentType="application/vnd.openxmlformats-officedocument.presentationml.presProps+xml"/>
  <Override PartName="/ppt/theme/theme2.xml" ContentType="application/vnd.openxmlformats-officedocument.theme+xml"/>
  <Override PartName="/ppt/diagrams/quickStyle3.xml" ContentType="application/vnd.openxmlformats-officedocument.drawingml.diagramStyle+xml"/>
  <Override PartName="/ppt/diagrams/data14.xml" ContentType="application/vnd.openxmlformats-officedocument.drawingml.diagramData+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diagrams/drawing19.xml" ContentType="application/vnd.ms-office.drawingml.diagramDrawing+xml"/>
  <Override PartName="/ppt/presentation.xml" ContentType="application/vnd.openxmlformats-officedocument.presentationml.presentation.main+xml"/>
  <Override PartName="/ppt/slides/slide22.xml" ContentType="application/vnd.openxmlformats-officedocument.presentationml.slide+xml"/>
  <Override PartName="/ppt/diagrams/layout6.xml" ContentType="application/vnd.openxmlformats-officedocument.drawingml.diagramLayout+xml"/>
  <Override PartName="/ppt/diagrams/data10.xml" ContentType="application/vnd.openxmlformats-officedocument.drawingml.diagramData+xml"/>
  <Override PartName="/ppt/diagrams/quickStyle18.xml" ContentType="application/vnd.openxmlformats-officedocument.drawingml.diagramStyl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diagrams/colors9.xml" ContentType="application/vnd.openxmlformats-officedocument.drawingml.diagramColors+xml"/>
  <Override PartName="/ppt/notesSlides/notesSlide13.xml" ContentType="application/vnd.openxmlformats-officedocument.presentationml.notesSlide+xml"/>
  <Override PartName="/ppt/diagrams/quickStyle14.xml" ContentType="application/vnd.openxmlformats-officedocument.drawingml.diagramStyle+xml"/>
  <Override PartName="/ppt/diagrams/drawing15.xml" ContentType="application/vnd.ms-office.drawingml.diagramDrawing+xml"/>
  <Override PartName="/ppt/diagrams/layout18.xml" ContentType="application/vnd.openxmlformats-officedocument.drawingml.diagramLayout+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notesSlides/notesSlide8.xml" ContentType="application/vnd.openxmlformats-officedocument.presentationml.notesSlide+xml"/>
  <Override PartName="/ppt/diagrams/colors7.xml" ContentType="application/vnd.openxmlformats-officedocument.drawingml.diagramColors+xml"/>
  <Override PartName="/ppt/diagrams/drawing8.xml" ContentType="application/vnd.ms-office.drawingml.diagramDrawing+xml"/>
  <Override PartName="/ppt/notesSlides/notesSlide11.xml" ContentType="application/vnd.openxmlformats-officedocument.presentationml.notesSlide+xml"/>
  <Override PartName="/ppt/diagrams/quickStyle12.xml" ContentType="application/vnd.openxmlformats-officedocument.drawingml.diagramStyle+xml"/>
  <Override PartName="/ppt/diagrams/drawing13.xml" ContentType="application/vnd.ms-office.drawingml.diagramDrawing+xml"/>
  <Override PartName="/ppt/diagrams/layout16.xml" ContentType="application/vnd.openxmlformats-officedocument.drawingml.diagramLayout+xml"/>
  <Override PartName="/ppt/notesSlides/notesSlide20.xml" ContentType="application/vnd.openxmlformats-officedocument.presentationml.notesSlide+xml"/>
  <Override PartName="/ppt/diagrams/colors19.xml" ContentType="application/vnd.openxmlformats-officedocument.drawingml.diagramColors+xml"/>
  <Override PartName="/ppt/diagrams/data3.xml" ContentType="application/vnd.openxmlformats-officedocument.drawingml.diagramData+xml"/>
  <Override PartName="/ppt/notesSlides/notesSlide6.xml" ContentType="application/vnd.openxmlformats-officedocument.presentationml.notesSlide+xml"/>
  <Override PartName="/ppt/diagrams/colors5.xml" ContentType="application/vnd.openxmlformats-officedocument.drawingml.diagramColors+xml"/>
  <Override PartName="/ppt/diagrams/drawing6.xml" ContentType="application/vnd.ms-office.drawingml.diagramDrawing+xml"/>
  <Override PartName="/ppt/diagrams/quickStyle8.xml" ContentType="application/vnd.openxmlformats-officedocument.drawingml.diagramStyle+xml"/>
  <Override PartName="/ppt/diagrams/quickStyle10.xml" ContentType="application/vnd.openxmlformats-officedocument.drawingml.diagramStyle+xml"/>
  <Override PartName="/ppt/diagrams/drawing11.xml" ContentType="application/vnd.ms-office.drawingml.diagramDrawing+xml"/>
  <Override PartName="/ppt/diagrams/layout14.xml" ContentType="application/vnd.openxmlformats-officedocument.drawingml.diagramLayout+xml"/>
  <Override PartName="/ppt/diagrams/colors17.xml" ContentType="application/vnd.openxmlformats-officedocument.drawingml.diagramColors+xml"/>
  <Override PartName="/ppt/slides/slide8.xml" ContentType="application/vnd.openxmlformats-officedocument.presentationml.slid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drawing4.xml" ContentType="application/vnd.ms-office.drawingml.diagramDrawing+xml"/>
  <Override PartName="/ppt/diagrams/quickStyle6.xml" ContentType="application/vnd.openxmlformats-officedocument.drawingml.diagramStyle+xml"/>
  <Override PartName="/ppt/diagrams/layout12.xml" ContentType="application/vnd.openxmlformats-officedocument.drawingml.diagramLayout+xml"/>
  <Override PartName="/ppt/diagrams/colors15.xml" ContentType="application/vnd.openxmlformats-officedocument.drawingml.diagramColors+xml"/>
  <Override PartName="/ppt/diagrams/data19.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diagrams/layout10.xml" ContentType="application/vnd.openxmlformats-officedocument.drawingml.diagramLayout+xml"/>
  <Override PartName="/ppt/diagrams/colors13.xml" ContentType="application/vnd.openxmlformats-officedocument.drawingml.diagramColor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diagrams/data15.xml" ContentType="application/vnd.openxmlformats-officedocument.drawingml.diagramData+xml"/>
  <Override PartName="/ppt/slides/slide2.xml" ContentType="application/vnd.openxmlformats-officedocument.presentationml.slide+xml"/>
  <Override PartName="/ppt/slides/slide16.xml" ContentType="application/vnd.openxmlformats-officedocument.presentationml.slide+xml"/>
  <Override PartName="/ppt/diagrams/data11.xml" ContentType="application/vnd.openxmlformats-officedocument.drawingml.diagramData+xml"/>
  <Override PartName="/ppt/notesSlides/notesSlide18.xml" ContentType="application/vnd.openxmlformats-officedocument.presentationml.notesSlide+xml"/>
  <Override PartName="/ppt/diagrams/quickStyle19.xml" ContentType="application/vnd.openxmlformats-officedocument.drawingml.diagramStyle+xml"/>
  <Default Extension="rels" ContentType="application/vnd.openxmlformats-package.relationships+xml"/>
  <Override PartName="/ppt/diagrams/layout7.xml" ContentType="application/vnd.openxmlformats-officedocument.drawingml.diagramLayout+xml"/>
  <Override PartName="/ppt/diagrams/data8.xml" ContentType="application/vnd.openxmlformats-officedocument.drawingml.diagramData+xml"/>
  <Override PartName="/ppt/slides/slide12.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diagrams/quickStyle15.xml" ContentType="application/vnd.openxmlformats-officedocument.drawingml.diagramStyle+xml"/>
  <Override PartName="/ppt/diagrams/drawing16.xml" ContentType="application/vnd.ms-office.drawingml.diagramDrawing+xml"/>
  <Override PartName="/ppt/diagrams/layout19.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notesSlides/notesSlide9.xml" ContentType="application/vnd.openxmlformats-officedocument.presentationml.notesSlide+xml"/>
  <Override PartName="/ppt/diagrams/drawing9.xml" ContentType="application/vnd.ms-office.drawingml.diagramDrawing+xml"/>
  <Override PartName="/ppt/diagrams/layout15.xml" ContentType="application/vnd.openxmlformats-officedocument.drawingml.diagramLayout+xml"/>
  <Override PartName="/ppt/notesSlides/notesSlide21.xml" ContentType="application/vnd.openxmlformats-officedocument.presentationml.notesSlide+xml"/>
  <Override PartName="/ppt/diagrams/colors6.xml" ContentType="application/vnd.openxmlformats-officedocument.drawingml.diagramColors+xml"/>
  <Override PartName="/ppt/notesSlides/notesSlide10.xml" ContentType="application/vnd.openxmlformats-officedocument.presentationml.notesSlide+xml"/>
  <Override PartName="/ppt/diagrams/quickStyle9.xml" ContentType="application/vnd.openxmlformats-officedocument.drawingml.diagramStyle+xml"/>
  <Override PartName="/ppt/diagrams/quickStyle11.xml" ContentType="application/vnd.openxmlformats-officedocument.drawingml.diagramStyle+xml"/>
  <Override PartName="/ppt/diagrams/drawing12.xml" ContentType="application/vnd.ms-office.drawingml.diagramDrawing+xml"/>
  <Override PartName="/ppt/diagrams/colors18.xml" ContentType="application/vnd.openxmlformats-officedocument.drawingml.diagramColors+xml"/>
  <Override PartName="/ppt/slides/slide7.xml" ContentType="application/vnd.openxmlformats-officedocument.presentationml.slide+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diagrams/drawing5.xml" ContentType="application/vnd.ms-office.drawingml.diagramDrawing+xml"/>
  <Override PartName="/ppt/diagrams/layout11.xml" ContentType="application/vnd.openxmlformats-officedocument.drawingml.diagramLayout+xml"/>
  <Override PartName="/ppt/diagrams/colors14.xml" ContentType="application/vnd.openxmlformats-officedocument.drawingml.diagramColors+xml"/>
  <Override PartName="/ppt/notesSlides/notesSlide1.xml" ContentType="application/vnd.openxmlformats-officedocument.presentationml.notesSlide+xml"/>
  <Override PartName="/ppt/diagrams/colors2.xml" ContentType="application/vnd.openxmlformats-officedocument.drawingml.diagramColors+xml"/>
  <Override PartName="/ppt/diagrams/quickStyle5.xml" ContentType="application/vnd.openxmlformats-officedocument.drawingml.diagramStyle+xml"/>
  <Override PartName="/ppt/diagrams/data16.xml" ContentType="application/vnd.openxmlformats-officedocument.drawingml.diagramData+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diagrams/drawing1.xml" ContentType="application/vnd.ms-office.drawingml.diagramDrawing+xml"/>
  <Override PartName="/ppt/diagrams/colors10.xml" ContentType="application/vnd.openxmlformats-officedocument.drawingml.diagramColors+xml"/>
  <Override PartName="/ppt/notesSlides/notesSlide19.xml" ContentType="application/vnd.openxmlformats-officedocument.presentationml.notesSlide+xml"/>
  <Default Extension="jpeg" ContentType="image/jpeg"/>
  <Override PartName="/ppt/diagrams/quickStyle1.xml" ContentType="application/vnd.openxmlformats-officedocument.drawingml.diagramStyle+xml"/>
  <Override PartName="/ppt/diagrams/layout8.xml" ContentType="application/vnd.openxmlformats-officedocument.drawingml.diagramLayout+xml"/>
  <Override PartName="/ppt/diagrams/data12.xml" ContentType="application/vnd.openxmlformats-officedocument.drawingml.diagramData+xml"/>
  <Override PartName="/ppt/slides/slide13.xml" ContentType="application/vnd.openxmlformats-officedocument.presentationml.slide+xml"/>
  <Override PartName="/ppt/slideLayouts/slideLayout1.xml" ContentType="application/vnd.openxmlformats-officedocument.presentationml.slideLayout+xml"/>
  <Override PartName="/ppt/diagrams/data9.xml" ContentType="application/vnd.openxmlformats-officedocument.drawingml.diagramData+xml"/>
  <Override PartName="/ppt/notesSlides/notesSlide15.xml" ContentType="application/vnd.openxmlformats-officedocument.presentationml.notesSlide+xml"/>
  <Override PartName="/ppt/diagrams/quickStyle16.xml" ContentType="application/vnd.openxmlformats-officedocument.drawingml.diagramStyle+xml"/>
  <Override PartName="/ppt/diagrams/drawing17.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58" r:id="rId3"/>
    <p:sldId id="257" r:id="rId4"/>
    <p:sldId id="259" r:id="rId5"/>
    <p:sldId id="260" r:id="rId6"/>
    <p:sldId id="261" r:id="rId7"/>
    <p:sldId id="262" r:id="rId8"/>
    <p:sldId id="264" r:id="rId9"/>
    <p:sldId id="267" r:id="rId10"/>
    <p:sldId id="268" r:id="rId11"/>
    <p:sldId id="266" r:id="rId12"/>
    <p:sldId id="270" r:id="rId13"/>
    <p:sldId id="271" r:id="rId14"/>
    <p:sldId id="272" r:id="rId15"/>
    <p:sldId id="273" r:id="rId16"/>
    <p:sldId id="274" r:id="rId17"/>
    <p:sldId id="276" r:id="rId18"/>
    <p:sldId id="277" r:id="rId19"/>
    <p:sldId id="280" r:id="rId20"/>
    <p:sldId id="279" r:id="rId21"/>
    <p:sldId id="278" r:id="rId22"/>
    <p:sldId id="281"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E9C4E"/>
    <a:srgbClr val="666633"/>
    <a:srgbClr val="996633"/>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5620"/>
    <p:restoredTop sz="81017" autoAdjust="0"/>
  </p:normalViewPr>
  <p:slideViewPr>
    <p:cSldViewPr>
      <p:cViewPr varScale="1">
        <p:scale>
          <a:sx n="58" d="100"/>
          <a:sy n="58" d="100"/>
        </p:scale>
        <p:origin x="-1128"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_rels/data11.xml.rels><?xml version="1.0" encoding="UTF-8" standalone="yes"?>
<Relationships xmlns="http://schemas.openxmlformats.org/package/2006/relationships"><Relationship Id="rId1" Type="http://schemas.openxmlformats.org/officeDocument/2006/relationships/image" Target="../media/image9.png"/></Relationships>
</file>

<file path=ppt/diagrams/_rels/data12.xml.rels><?xml version="1.0" encoding="UTF-8" standalone="yes"?>
<Relationships xmlns="http://schemas.openxmlformats.org/package/2006/relationships"><Relationship Id="rId1" Type="http://schemas.openxmlformats.org/officeDocument/2006/relationships/image" Target="../media/image10.jpeg"/></Relationships>
</file>

<file path=ppt/diagrams/_rels/data13.xml.rels><?xml version="1.0" encoding="UTF-8" standalone="yes"?>
<Relationships xmlns="http://schemas.openxmlformats.org/package/2006/relationships"><Relationship Id="rId1" Type="http://schemas.openxmlformats.org/officeDocument/2006/relationships/image" Target="../media/image11.png"/></Relationships>
</file>

<file path=ppt/diagrams/_rels/data14.xml.rels><?xml version="1.0" encoding="UTF-8" standalone="yes"?>
<Relationships xmlns="http://schemas.openxmlformats.org/package/2006/relationships"><Relationship Id="rId1" Type="http://schemas.openxmlformats.org/officeDocument/2006/relationships/image" Target="../media/image12.png"/></Relationships>
</file>

<file path=ppt/diagrams/_rels/data16.xml.rels><?xml version="1.0" encoding="UTF-8" standalone="yes"?>
<Relationships xmlns="http://schemas.openxmlformats.org/package/2006/relationships"><Relationship Id="rId1" Type="http://schemas.openxmlformats.org/officeDocument/2006/relationships/image" Target="../media/image13.png"/></Relationships>
</file>

<file path=ppt/diagrams/_rels/data17.xml.rels><?xml version="1.0" encoding="UTF-8" standalone="yes"?>
<Relationships xmlns="http://schemas.openxmlformats.org/package/2006/relationships"><Relationship Id="rId1" Type="http://schemas.openxmlformats.org/officeDocument/2006/relationships/image" Target="../media/image14.jpeg"/></Relationships>
</file>

<file path=ppt/diagrams/_rels/data3.xml.rels><?xml version="1.0" encoding="UTF-8" standalone="yes"?>
<Relationships xmlns="http://schemas.openxmlformats.org/package/2006/relationships"><Relationship Id="rId1" Type="http://schemas.openxmlformats.org/officeDocument/2006/relationships/image" Target="../media/image3.jpeg"/></Relationships>
</file>

<file path=ppt/diagrams/_rels/data4.xml.rels><?xml version="1.0" encoding="UTF-8" standalone="yes"?>
<Relationships xmlns="http://schemas.openxmlformats.org/package/2006/relationships"><Relationship Id="rId1" Type="http://schemas.openxmlformats.org/officeDocument/2006/relationships/image" Target="../media/image4.jpeg"/></Relationships>
</file>

<file path=ppt/diagrams/_rels/data5.xml.rels><?xml version="1.0" encoding="UTF-8" standalone="yes"?>
<Relationships xmlns="http://schemas.openxmlformats.org/package/2006/relationships"><Relationship Id="rId1" Type="http://schemas.openxmlformats.org/officeDocument/2006/relationships/image" Target="../media/image5.jpeg"/></Relationships>
</file>

<file path=ppt/diagrams/_rels/data6.xml.rels><?xml version="1.0" encoding="UTF-8" standalone="yes"?>
<Relationships xmlns="http://schemas.openxmlformats.org/package/2006/relationships"><Relationship Id="rId1" Type="http://schemas.openxmlformats.org/officeDocument/2006/relationships/image" Target="../media/image6.jpeg"/></Relationships>
</file>

<file path=ppt/diagrams/_rels/data8.xml.rels><?xml version="1.0" encoding="UTF-8" standalone="yes"?>
<Relationships xmlns="http://schemas.openxmlformats.org/package/2006/relationships"><Relationship Id="rId1" Type="http://schemas.openxmlformats.org/officeDocument/2006/relationships/image" Target="../media/image7.png"/></Relationships>
</file>

<file path=ppt/diagrams/_rels/data9.xml.rels><?xml version="1.0" encoding="UTF-8" standalone="yes"?>
<Relationships xmlns="http://schemas.openxmlformats.org/package/2006/relationships"><Relationship Id="rId1" Type="http://schemas.openxmlformats.org/officeDocument/2006/relationships/image" Target="../media/image8.png"/></Relationships>
</file>

<file path=ppt/diagrams/_rels/drawing11.xml.rels><?xml version="1.0" encoding="UTF-8" standalone="yes"?>
<Relationships xmlns="http://schemas.openxmlformats.org/package/2006/relationships"><Relationship Id="rId1" Type="http://schemas.openxmlformats.org/officeDocument/2006/relationships/image" Target="../media/image9.png"/></Relationships>
</file>

<file path=ppt/diagrams/_rels/drawing12.xml.rels><?xml version="1.0" encoding="UTF-8" standalone="yes"?>
<Relationships xmlns="http://schemas.openxmlformats.org/package/2006/relationships"><Relationship Id="rId1" Type="http://schemas.openxmlformats.org/officeDocument/2006/relationships/image" Target="../media/image10.jpeg"/></Relationships>
</file>

<file path=ppt/diagrams/_rels/drawing13.xml.rels><?xml version="1.0" encoding="UTF-8" standalone="yes"?>
<Relationships xmlns="http://schemas.openxmlformats.org/package/2006/relationships"><Relationship Id="rId1" Type="http://schemas.openxmlformats.org/officeDocument/2006/relationships/image" Target="../media/image11.png"/></Relationships>
</file>

<file path=ppt/diagrams/_rels/drawing14.xml.rels><?xml version="1.0" encoding="UTF-8" standalone="yes"?>
<Relationships xmlns="http://schemas.openxmlformats.org/package/2006/relationships"><Relationship Id="rId1" Type="http://schemas.openxmlformats.org/officeDocument/2006/relationships/image" Target="../media/image12.png"/></Relationships>
</file>

<file path=ppt/diagrams/_rels/drawing16.xml.rels><?xml version="1.0" encoding="UTF-8" standalone="yes"?>
<Relationships xmlns="http://schemas.openxmlformats.org/package/2006/relationships"><Relationship Id="rId1" Type="http://schemas.openxmlformats.org/officeDocument/2006/relationships/image" Target="../media/image13.png"/></Relationships>
</file>

<file path=ppt/diagrams/_rels/drawing17.xml.rels><?xml version="1.0" encoding="UTF-8" standalone="yes"?>
<Relationships xmlns="http://schemas.openxmlformats.org/package/2006/relationships"><Relationship Id="rId1" Type="http://schemas.openxmlformats.org/officeDocument/2006/relationships/image" Target="../media/image14.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3.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4.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5.jpeg"/></Relationships>
</file>

<file path=ppt/diagrams/_rels/drawing6.xml.rels><?xml version="1.0" encoding="UTF-8" standalone="yes"?>
<Relationships xmlns="http://schemas.openxmlformats.org/package/2006/relationships"><Relationship Id="rId1" Type="http://schemas.openxmlformats.org/officeDocument/2006/relationships/image" Target="../media/image6.jpeg"/></Relationships>
</file>

<file path=ppt/diagrams/_rels/drawing8.xml.rels><?xml version="1.0" encoding="UTF-8" standalone="yes"?>
<Relationships xmlns="http://schemas.openxmlformats.org/package/2006/relationships"><Relationship Id="rId1" Type="http://schemas.openxmlformats.org/officeDocument/2006/relationships/image" Target="../media/image7.png"/></Relationships>
</file>

<file path=ppt/diagrams/_rels/drawing9.xml.rels><?xml version="1.0" encoding="UTF-8" standalone="yes"?>
<Relationships xmlns="http://schemas.openxmlformats.org/package/2006/relationships"><Relationship Id="rId1" Type="http://schemas.openxmlformats.org/officeDocument/2006/relationships/image" Target="../media/image8.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4">
  <dgm:title val=""/>
  <dgm:desc val=""/>
  <dgm:catLst>
    <dgm:cat type="accent3" pri="11400"/>
  </dgm:catLst>
  <dgm:styleLbl name="node0">
    <dgm:fillClrLst meth="cycle">
      <a:schemeClr val="accent3">
        <a:shade val="60000"/>
      </a:schemeClr>
    </dgm:fillClrLst>
    <dgm:linClrLst meth="repeat">
      <a:schemeClr val="lt1"/>
    </dgm:linClrLst>
    <dgm:effectClrLst/>
    <dgm:txLinClrLst/>
    <dgm:txFillClrLst/>
    <dgm:txEffectClrLst/>
  </dgm:styleLbl>
  <dgm:styleLbl name="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alignNode1">
    <dgm:fillClrLst meth="cycle">
      <a:schemeClr val="accent3">
        <a:shade val="50000"/>
      </a:schemeClr>
      <a:schemeClr val="accent3">
        <a:tint val="55000"/>
      </a:schemeClr>
    </dgm:fillClrLst>
    <dgm:linClrLst meth="cycle">
      <a:schemeClr val="accent3">
        <a:shade val="50000"/>
      </a:schemeClr>
      <a:schemeClr val="accent3">
        <a:tint val="55000"/>
      </a:schemeClr>
    </dgm:linClrLst>
    <dgm:effectClrLst/>
    <dgm:txLinClrLst/>
    <dgm:txFillClrLst/>
    <dgm:txEffectClrLst/>
  </dgm:styleLbl>
  <dgm:styleLbl name="lnNode1">
    <dgm:fillClrLst meth="cycle">
      <a:schemeClr val="accent3">
        <a:shade val="50000"/>
      </a:schemeClr>
      <a:schemeClr val="accent3">
        <a:tint val="55000"/>
      </a:schemeClr>
    </dgm:fillClrLst>
    <dgm:linClrLst meth="repeat">
      <a:schemeClr val="lt1"/>
    </dgm:linClrLst>
    <dgm:effectClrLst/>
    <dgm:txLinClrLst/>
    <dgm:txFillClrLst/>
    <dgm:txEffectClrLst/>
  </dgm:styleLbl>
  <dgm:styleLbl name="vennNode1">
    <dgm:fillClrLst meth="cycle">
      <a:schemeClr val="accent3">
        <a:shade val="80000"/>
        <a:alpha val="50000"/>
      </a:schemeClr>
      <a:schemeClr val="accent3">
        <a:tint val="50000"/>
        <a:alpha val="50000"/>
      </a:schemeClr>
    </dgm:fillClrLst>
    <dgm:linClrLst meth="repeat">
      <a:schemeClr val="lt1"/>
    </dgm:linClrLst>
    <dgm:effectClrLst/>
    <dgm:txLinClrLst/>
    <dgm:txFillClrLst/>
    <dgm:txEffectClrLst/>
  </dgm:styleLbl>
  <dgm:styleLbl name="node2">
    <dgm:fillClrLst>
      <a:schemeClr val="accent3">
        <a:shade val="80000"/>
      </a:schemeClr>
    </dgm:fillClrLst>
    <dgm:linClrLst meth="repeat">
      <a:schemeClr val="lt1"/>
    </dgm:linClrLst>
    <dgm:effectClrLst/>
    <dgm:txLinClrLst/>
    <dgm:txFillClrLst/>
    <dgm:txEffectClrLst/>
  </dgm:styleLbl>
  <dgm:styleLbl name="node3">
    <dgm:fillClrLst>
      <a:schemeClr val="accent3">
        <a:tint val="99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f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bgSibTrans2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dgm:txEffectClrLst/>
  </dgm:styleLbl>
  <dgm:styleLbl name="sibTrans1D1">
    <dgm:fillClrLst meth="cycle">
      <a:schemeClr val="accent3">
        <a:shade val="90000"/>
      </a:schemeClr>
      <a:schemeClr val="accent3">
        <a:tint val="50000"/>
      </a:schemeClr>
    </dgm:fillClrLst>
    <dgm:linClrLst meth="cycle">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0000"/>
      </a:schemeClr>
    </dgm:fillClrLst>
    <dgm:linClrLst meth="repeat">
      <a:schemeClr val="lt1"/>
    </dgm:linClrLst>
    <dgm:effectClrLst/>
    <dgm:txLinClrLst/>
    <dgm:txFillClrLst/>
    <dgm:txEffectClrLst/>
  </dgm:styleLbl>
  <dgm:styleLbl name="asst3">
    <dgm:fillClrLst>
      <a:schemeClr val="accent3">
        <a:tint val="70000"/>
      </a:schemeClr>
    </dgm:fillClrLst>
    <dgm:linClrLst meth="repeat">
      <a:schemeClr val="lt1"/>
    </dgm:linClrLst>
    <dgm:effectClrLst/>
    <dgm:txLinClrLst/>
    <dgm:txFillClrLst/>
    <dgm:txEffectClrLst/>
  </dgm:styleLbl>
  <dgm:styleLbl name="asst4">
    <dgm:fillClrLst>
      <a:schemeClr val="accent3">
        <a:tint val="5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3">
        <a:shade val="50000"/>
      </a:schemeClr>
      <a:schemeClr val="accent3">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alignAccFollowNode1">
    <dgm:fillClrLst meth="repeat">
      <a:schemeClr val="accent3">
        <a:alpha val="90000"/>
        <a:tint val="55000"/>
      </a:schemeClr>
    </dgm:fillClrLst>
    <dgm:linClrLst meth="repeat">
      <a:schemeClr val="accent3">
        <a:alpha val="90000"/>
        <a:tint val="55000"/>
      </a:schemeClr>
    </dgm:linClrLst>
    <dgm:effectClrLst/>
    <dgm:txLinClrLst/>
    <dgm:txFillClrLst meth="repeat">
      <a:schemeClr val="dk1"/>
    </dgm:txFillClrLst>
    <dgm:txEffectClrLst/>
  </dgm:styleLbl>
  <dgm:styleLbl name="bgAccFollowNode1">
    <dgm:fillClrLst meth="repeat">
      <a:schemeClr val="accent3">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55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C421C2-F117-4845-896A-98489242610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0ABD527-3420-49C6-B468-75EFAF7D39DB}">
      <dgm:prSet phldrT="[Text]"/>
      <dgm:spPr>
        <a:solidFill>
          <a:schemeClr val="accent3">
            <a:lumMod val="75000"/>
          </a:schemeClr>
        </a:solidFill>
      </dgm:spPr>
      <dgm:t>
        <a:bodyPr/>
        <a:lstStyle/>
        <a:p>
          <a:r>
            <a:rPr lang="en-US" dirty="0" smtClean="0">
              <a:solidFill>
                <a:schemeClr val="bg2">
                  <a:lumMod val="90000"/>
                </a:schemeClr>
              </a:solidFill>
            </a:rPr>
            <a:t>Mission</a:t>
          </a:r>
          <a:endParaRPr lang="en-US" dirty="0">
            <a:solidFill>
              <a:schemeClr val="bg2">
                <a:lumMod val="90000"/>
              </a:schemeClr>
            </a:solidFill>
          </a:endParaRPr>
        </a:p>
      </dgm:t>
    </dgm:pt>
    <dgm:pt modelId="{F992D711-EC57-4D86-A5F1-F88E2F94E092}" type="parTrans" cxnId="{759BF59E-E547-4B1B-9F7C-EF3BAC8914D9}">
      <dgm:prSet/>
      <dgm:spPr/>
      <dgm:t>
        <a:bodyPr/>
        <a:lstStyle/>
        <a:p>
          <a:endParaRPr lang="en-US"/>
        </a:p>
      </dgm:t>
    </dgm:pt>
    <dgm:pt modelId="{833ABCAB-53B3-45B4-A7C1-A9BE5C7E9B59}" type="sibTrans" cxnId="{759BF59E-E547-4B1B-9F7C-EF3BAC8914D9}">
      <dgm:prSet/>
      <dgm:spPr/>
      <dgm:t>
        <a:bodyPr/>
        <a:lstStyle/>
        <a:p>
          <a:endParaRPr lang="en-US"/>
        </a:p>
      </dgm:t>
    </dgm:pt>
    <dgm:pt modelId="{5C68B690-2C59-4DB5-832C-3B9BC22F2E85}">
      <dgm:prSet phldrT="[Text]"/>
      <dgm:spPr>
        <a:solidFill>
          <a:schemeClr val="bg2">
            <a:lumMod val="50000"/>
            <a:alpha val="90000"/>
          </a:schemeClr>
        </a:solidFill>
      </dgm:spPr>
      <dgm:t>
        <a:bodyPr/>
        <a:lstStyle/>
        <a:p>
          <a:r>
            <a:rPr lang="en-US" dirty="0" smtClean="0">
              <a:solidFill>
                <a:schemeClr val="bg2">
                  <a:lumMod val="90000"/>
                </a:schemeClr>
              </a:solidFill>
            </a:rPr>
            <a:t>Technology skills</a:t>
          </a:r>
          <a:endParaRPr lang="en-US" dirty="0">
            <a:solidFill>
              <a:schemeClr val="bg2">
                <a:lumMod val="90000"/>
              </a:schemeClr>
            </a:solidFill>
          </a:endParaRPr>
        </a:p>
      </dgm:t>
    </dgm:pt>
    <dgm:pt modelId="{1D7AD7EE-5D22-48CE-9E36-0AD45065B4BA}" type="parTrans" cxnId="{7F7DAE0D-9CAA-4F90-86BF-DCE8E9D013BC}">
      <dgm:prSet/>
      <dgm:spPr/>
      <dgm:t>
        <a:bodyPr/>
        <a:lstStyle/>
        <a:p>
          <a:endParaRPr lang="en-US"/>
        </a:p>
      </dgm:t>
    </dgm:pt>
    <dgm:pt modelId="{1EE02D90-ECA1-4FA2-A5B9-78F9635A34EA}" type="sibTrans" cxnId="{7F7DAE0D-9CAA-4F90-86BF-DCE8E9D013BC}">
      <dgm:prSet/>
      <dgm:spPr/>
      <dgm:t>
        <a:bodyPr/>
        <a:lstStyle/>
        <a:p>
          <a:endParaRPr lang="en-US"/>
        </a:p>
      </dgm:t>
    </dgm:pt>
    <dgm:pt modelId="{FCEEA48A-248B-4BEF-86D3-C83165AA79FC}">
      <dgm:prSet phldrT="[Text]"/>
      <dgm:spPr>
        <a:solidFill>
          <a:schemeClr val="accent3">
            <a:lumMod val="75000"/>
          </a:schemeClr>
        </a:solidFill>
      </dgm:spPr>
      <dgm:t>
        <a:bodyPr/>
        <a:lstStyle/>
        <a:p>
          <a:r>
            <a:rPr lang="en-US" dirty="0" smtClean="0">
              <a:solidFill>
                <a:schemeClr val="bg2">
                  <a:lumMod val="90000"/>
                </a:schemeClr>
              </a:solidFill>
            </a:rPr>
            <a:t>Vision</a:t>
          </a:r>
          <a:endParaRPr lang="en-US" dirty="0">
            <a:solidFill>
              <a:schemeClr val="bg2">
                <a:lumMod val="90000"/>
              </a:schemeClr>
            </a:solidFill>
          </a:endParaRPr>
        </a:p>
      </dgm:t>
    </dgm:pt>
    <dgm:pt modelId="{35B94BD8-D247-44D5-B8B1-0D508F57B27D}" type="parTrans" cxnId="{B7916460-7361-4C59-8F6E-CBABBC869324}">
      <dgm:prSet/>
      <dgm:spPr/>
      <dgm:t>
        <a:bodyPr/>
        <a:lstStyle/>
        <a:p>
          <a:endParaRPr lang="en-US"/>
        </a:p>
      </dgm:t>
    </dgm:pt>
    <dgm:pt modelId="{736D5AC2-FC3F-425C-94CC-3ED4B2364344}" type="sibTrans" cxnId="{B7916460-7361-4C59-8F6E-CBABBC869324}">
      <dgm:prSet/>
      <dgm:spPr/>
      <dgm:t>
        <a:bodyPr/>
        <a:lstStyle/>
        <a:p>
          <a:endParaRPr lang="en-US"/>
        </a:p>
      </dgm:t>
    </dgm:pt>
    <dgm:pt modelId="{E69D216F-5DAA-4E40-BEF9-F3FB9FE03787}">
      <dgm:prSet phldrT="[Text]"/>
      <dgm:spPr>
        <a:solidFill>
          <a:schemeClr val="bg2">
            <a:lumMod val="50000"/>
            <a:alpha val="90000"/>
          </a:schemeClr>
        </a:solidFill>
      </dgm:spPr>
      <dgm:t>
        <a:bodyPr/>
        <a:lstStyle/>
        <a:p>
          <a:r>
            <a:rPr lang="en-US" dirty="0" smtClean="0">
              <a:solidFill>
                <a:schemeClr val="bg2">
                  <a:lumMod val="90000"/>
                </a:schemeClr>
              </a:solidFill>
            </a:rPr>
            <a:t>Teachers facilitate</a:t>
          </a:r>
          <a:endParaRPr lang="en-US" dirty="0">
            <a:solidFill>
              <a:schemeClr val="bg2">
                <a:lumMod val="90000"/>
              </a:schemeClr>
            </a:solidFill>
          </a:endParaRPr>
        </a:p>
      </dgm:t>
    </dgm:pt>
    <dgm:pt modelId="{D2A5D42E-BF9E-44C6-B7E9-A1DAB7A25D1B}" type="parTrans" cxnId="{800D8BF9-67D5-4FC3-8E2F-BB0BD3DD546F}">
      <dgm:prSet/>
      <dgm:spPr/>
      <dgm:t>
        <a:bodyPr/>
        <a:lstStyle/>
        <a:p>
          <a:endParaRPr lang="en-US"/>
        </a:p>
      </dgm:t>
    </dgm:pt>
    <dgm:pt modelId="{C2F4EADE-E5F6-4E3A-809F-D113A64C1ECF}" type="sibTrans" cxnId="{800D8BF9-67D5-4FC3-8E2F-BB0BD3DD546F}">
      <dgm:prSet/>
      <dgm:spPr/>
      <dgm:t>
        <a:bodyPr/>
        <a:lstStyle/>
        <a:p>
          <a:endParaRPr lang="en-US"/>
        </a:p>
      </dgm:t>
    </dgm:pt>
    <dgm:pt modelId="{E4AE1012-BB2C-4D2A-B4EF-6AFCB84211B3}">
      <dgm:prSet phldrT="[Text]"/>
      <dgm:spPr>
        <a:solidFill>
          <a:schemeClr val="bg2">
            <a:lumMod val="50000"/>
            <a:alpha val="90000"/>
          </a:schemeClr>
        </a:solidFill>
      </dgm:spPr>
      <dgm:t>
        <a:bodyPr/>
        <a:lstStyle/>
        <a:p>
          <a:r>
            <a:rPr lang="en-US" dirty="0" smtClean="0">
              <a:solidFill>
                <a:schemeClr val="bg2">
                  <a:lumMod val="90000"/>
                </a:schemeClr>
              </a:solidFill>
            </a:rPr>
            <a:t>Successful students</a:t>
          </a:r>
          <a:endParaRPr lang="en-US" dirty="0">
            <a:solidFill>
              <a:schemeClr val="bg2">
                <a:lumMod val="90000"/>
              </a:schemeClr>
            </a:solidFill>
          </a:endParaRPr>
        </a:p>
      </dgm:t>
    </dgm:pt>
    <dgm:pt modelId="{27471531-2530-4F08-8F3C-2E0B7549479E}" type="parTrans" cxnId="{EB9EFE78-EB16-4D7B-BCAC-911215E30A12}">
      <dgm:prSet/>
      <dgm:spPr/>
      <dgm:t>
        <a:bodyPr/>
        <a:lstStyle/>
        <a:p>
          <a:endParaRPr lang="en-US"/>
        </a:p>
      </dgm:t>
    </dgm:pt>
    <dgm:pt modelId="{4E1B7D10-E578-4B51-B06B-69E8FE5B81AE}" type="sibTrans" cxnId="{EB9EFE78-EB16-4D7B-BCAC-911215E30A12}">
      <dgm:prSet/>
      <dgm:spPr/>
      <dgm:t>
        <a:bodyPr/>
        <a:lstStyle/>
        <a:p>
          <a:endParaRPr lang="en-US"/>
        </a:p>
      </dgm:t>
    </dgm:pt>
    <dgm:pt modelId="{E2EB5C44-6B8C-4EC7-910D-19C71F0F98CC}">
      <dgm:prSet phldrT="[Text]"/>
      <dgm:spPr>
        <a:solidFill>
          <a:schemeClr val="bg2">
            <a:lumMod val="50000"/>
            <a:alpha val="90000"/>
          </a:schemeClr>
        </a:solidFill>
      </dgm:spPr>
      <dgm:t>
        <a:bodyPr/>
        <a:lstStyle/>
        <a:p>
          <a:r>
            <a:rPr lang="en-US" dirty="0" smtClean="0">
              <a:solidFill>
                <a:schemeClr val="bg2">
                  <a:lumMod val="90000"/>
                </a:schemeClr>
              </a:solidFill>
            </a:rPr>
            <a:t>Support life-long learning</a:t>
          </a:r>
          <a:endParaRPr lang="en-US" dirty="0">
            <a:solidFill>
              <a:schemeClr val="bg2">
                <a:lumMod val="90000"/>
              </a:schemeClr>
            </a:solidFill>
          </a:endParaRPr>
        </a:p>
      </dgm:t>
    </dgm:pt>
    <dgm:pt modelId="{7B754FA0-241C-45E0-89B1-2BD6521F2EA0}" type="parTrans" cxnId="{63EF27C1-D750-4B1D-BA91-9D6826A691C3}">
      <dgm:prSet/>
      <dgm:spPr/>
      <dgm:t>
        <a:bodyPr/>
        <a:lstStyle/>
        <a:p>
          <a:endParaRPr lang="en-US"/>
        </a:p>
      </dgm:t>
    </dgm:pt>
    <dgm:pt modelId="{961CFB1F-F4E4-4D15-B9F1-53F1BEEF0437}" type="sibTrans" cxnId="{63EF27C1-D750-4B1D-BA91-9D6826A691C3}">
      <dgm:prSet/>
      <dgm:spPr/>
      <dgm:t>
        <a:bodyPr/>
        <a:lstStyle/>
        <a:p>
          <a:endParaRPr lang="en-US"/>
        </a:p>
      </dgm:t>
    </dgm:pt>
    <dgm:pt modelId="{07A043A7-E684-4C73-8138-3EB5F262EB36}" type="pres">
      <dgm:prSet presAssocID="{B9C421C2-F117-4845-896A-98489242610A}" presName="Name0" presStyleCnt="0">
        <dgm:presLayoutVars>
          <dgm:dir/>
          <dgm:animLvl val="lvl"/>
          <dgm:resizeHandles/>
        </dgm:presLayoutVars>
      </dgm:prSet>
      <dgm:spPr/>
      <dgm:t>
        <a:bodyPr/>
        <a:lstStyle/>
        <a:p>
          <a:endParaRPr lang="en-US"/>
        </a:p>
      </dgm:t>
    </dgm:pt>
    <dgm:pt modelId="{6079AD05-45DF-4726-8F96-4F3BACD1F592}" type="pres">
      <dgm:prSet presAssocID="{20ABD527-3420-49C6-B468-75EFAF7D39DB}" presName="linNode" presStyleCnt="0"/>
      <dgm:spPr/>
    </dgm:pt>
    <dgm:pt modelId="{012DE837-06E8-46F9-ABA2-0695A954EAC5}" type="pres">
      <dgm:prSet presAssocID="{20ABD527-3420-49C6-B468-75EFAF7D39DB}" presName="parentShp" presStyleLbl="node1" presStyleIdx="0" presStyleCnt="2" custLinFactNeighborX="-30864" custLinFactNeighborY="3511">
        <dgm:presLayoutVars>
          <dgm:bulletEnabled val="1"/>
        </dgm:presLayoutVars>
      </dgm:prSet>
      <dgm:spPr/>
      <dgm:t>
        <a:bodyPr/>
        <a:lstStyle/>
        <a:p>
          <a:endParaRPr lang="en-US"/>
        </a:p>
      </dgm:t>
    </dgm:pt>
    <dgm:pt modelId="{102F7D6B-E12B-4DDD-9A11-FF7CC8B82B39}" type="pres">
      <dgm:prSet presAssocID="{20ABD527-3420-49C6-B468-75EFAF7D39DB}" presName="childShp" presStyleLbl="bgAccFollowNode1" presStyleIdx="0" presStyleCnt="2">
        <dgm:presLayoutVars>
          <dgm:bulletEnabled val="1"/>
        </dgm:presLayoutVars>
      </dgm:prSet>
      <dgm:spPr/>
      <dgm:t>
        <a:bodyPr/>
        <a:lstStyle/>
        <a:p>
          <a:endParaRPr lang="en-US"/>
        </a:p>
      </dgm:t>
    </dgm:pt>
    <dgm:pt modelId="{AC6B716B-C7AF-406C-B276-AEA4C7CFA5DB}" type="pres">
      <dgm:prSet presAssocID="{833ABCAB-53B3-45B4-A7C1-A9BE5C7E9B59}" presName="spacing" presStyleCnt="0"/>
      <dgm:spPr/>
    </dgm:pt>
    <dgm:pt modelId="{5B61F916-7E58-4A95-ABFE-F719DF42B7EE}" type="pres">
      <dgm:prSet presAssocID="{FCEEA48A-248B-4BEF-86D3-C83165AA79FC}" presName="linNode" presStyleCnt="0"/>
      <dgm:spPr/>
    </dgm:pt>
    <dgm:pt modelId="{7604AEC6-18BA-41BC-B573-919836DB0083}" type="pres">
      <dgm:prSet presAssocID="{FCEEA48A-248B-4BEF-86D3-C83165AA79FC}" presName="parentShp" presStyleLbl="node1" presStyleIdx="1" presStyleCnt="2">
        <dgm:presLayoutVars>
          <dgm:bulletEnabled val="1"/>
        </dgm:presLayoutVars>
      </dgm:prSet>
      <dgm:spPr/>
      <dgm:t>
        <a:bodyPr/>
        <a:lstStyle/>
        <a:p>
          <a:endParaRPr lang="en-US"/>
        </a:p>
      </dgm:t>
    </dgm:pt>
    <dgm:pt modelId="{5DA9E5C7-A10D-4887-A5E5-4D724C5A4501}" type="pres">
      <dgm:prSet presAssocID="{FCEEA48A-248B-4BEF-86D3-C83165AA79FC}" presName="childShp" presStyleLbl="bgAccFollowNode1" presStyleIdx="1" presStyleCnt="2">
        <dgm:presLayoutVars>
          <dgm:bulletEnabled val="1"/>
        </dgm:presLayoutVars>
      </dgm:prSet>
      <dgm:spPr/>
      <dgm:t>
        <a:bodyPr/>
        <a:lstStyle/>
        <a:p>
          <a:endParaRPr lang="en-US"/>
        </a:p>
      </dgm:t>
    </dgm:pt>
  </dgm:ptLst>
  <dgm:cxnLst>
    <dgm:cxn modelId="{EB9EFE78-EB16-4D7B-BCAC-911215E30A12}" srcId="{20ABD527-3420-49C6-B468-75EFAF7D39DB}" destId="{E4AE1012-BB2C-4D2A-B4EF-6AFCB84211B3}" srcOrd="1" destOrd="0" parTransId="{27471531-2530-4F08-8F3C-2E0B7549479E}" sibTransId="{4E1B7D10-E578-4B51-B06B-69E8FE5B81AE}"/>
    <dgm:cxn modelId="{63EF27C1-D750-4B1D-BA91-9D6826A691C3}" srcId="{FCEEA48A-248B-4BEF-86D3-C83165AA79FC}" destId="{E2EB5C44-6B8C-4EC7-910D-19C71F0F98CC}" srcOrd="1" destOrd="0" parTransId="{7B754FA0-241C-45E0-89B1-2BD6521F2EA0}" sibTransId="{961CFB1F-F4E4-4D15-B9F1-53F1BEEF0437}"/>
    <dgm:cxn modelId="{7F7DAE0D-9CAA-4F90-86BF-DCE8E9D013BC}" srcId="{20ABD527-3420-49C6-B468-75EFAF7D39DB}" destId="{5C68B690-2C59-4DB5-832C-3B9BC22F2E85}" srcOrd="0" destOrd="0" parTransId="{1D7AD7EE-5D22-48CE-9E36-0AD45065B4BA}" sibTransId="{1EE02D90-ECA1-4FA2-A5B9-78F9635A34EA}"/>
    <dgm:cxn modelId="{97570494-1CBC-4C49-A6DB-06AB4F56416E}" type="presOf" srcId="{5C68B690-2C59-4DB5-832C-3B9BC22F2E85}" destId="{102F7D6B-E12B-4DDD-9A11-FF7CC8B82B39}" srcOrd="0" destOrd="0" presId="urn:microsoft.com/office/officeart/2005/8/layout/vList6"/>
    <dgm:cxn modelId="{800D8BF9-67D5-4FC3-8E2F-BB0BD3DD546F}" srcId="{FCEEA48A-248B-4BEF-86D3-C83165AA79FC}" destId="{E69D216F-5DAA-4E40-BEF9-F3FB9FE03787}" srcOrd="0" destOrd="0" parTransId="{D2A5D42E-BF9E-44C6-B7E9-A1DAB7A25D1B}" sibTransId="{C2F4EADE-E5F6-4E3A-809F-D113A64C1ECF}"/>
    <dgm:cxn modelId="{2CAB35CC-5DF8-4BB5-A372-401E0D5446AF}" type="presOf" srcId="{E4AE1012-BB2C-4D2A-B4EF-6AFCB84211B3}" destId="{102F7D6B-E12B-4DDD-9A11-FF7CC8B82B39}" srcOrd="0" destOrd="1" presId="urn:microsoft.com/office/officeart/2005/8/layout/vList6"/>
    <dgm:cxn modelId="{9AE90E6C-40ED-420D-8025-9EB4993D55C5}" type="presOf" srcId="{E69D216F-5DAA-4E40-BEF9-F3FB9FE03787}" destId="{5DA9E5C7-A10D-4887-A5E5-4D724C5A4501}" srcOrd="0" destOrd="0" presId="urn:microsoft.com/office/officeart/2005/8/layout/vList6"/>
    <dgm:cxn modelId="{B2224FFD-CBEB-44FF-9963-BF851203E7BB}" type="presOf" srcId="{B9C421C2-F117-4845-896A-98489242610A}" destId="{07A043A7-E684-4C73-8138-3EB5F262EB36}" srcOrd="0" destOrd="0" presId="urn:microsoft.com/office/officeart/2005/8/layout/vList6"/>
    <dgm:cxn modelId="{2056318C-2384-4577-A05C-0B8B1A5AE5D0}" type="presOf" srcId="{FCEEA48A-248B-4BEF-86D3-C83165AA79FC}" destId="{7604AEC6-18BA-41BC-B573-919836DB0083}" srcOrd="0" destOrd="0" presId="urn:microsoft.com/office/officeart/2005/8/layout/vList6"/>
    <dgm:cxn modelId="{B7916460-7361-4C59-8F6E-CBABBC869324}" srcId="{B9C421C2-F117-4845-896A-98489242610A}" destId="{FCEEA48A-248B-4BEF-86D3-C83165AA79FC}" srcOrd="1" destOrd="0" parTransId="{35B94BD8-D247-44D5-B8B1-0D508F57B27D}" sibTransId="{736D5AC2-FC3F-425C-94CC-3ED4B2364344}"/>
    <dgm:cxn modelId="{759BF59E-E547-4B1B-9F7C-EF3BAC8914D9}" srcId="{B9C421C2-F117-4845-896A-98489242610A}" destId="{20ABD527-3420-49C6-B468-75EFAF7D39DB}" srcOrd="0" destOrd="0" parTransId="{F992D711-EC57-4D86-A5F1-F88E2F94E092}" sibTransId="{833ABCAB-53B3-45B4-A7C1-A9BE5C7E9B59}"/>
    <dgm:cxn modelId="{CF2B7EB0-C3B0-4490-8F24-5BF7CC6A60A8}" type="presOf" srcId="{20ABD527-3420-49C6-B468-75EFAF7D39DB}" destId="{012DE837-06E8-46F9-ABA2-0695A954EAC5}" srcOrd="0" destOrd="0" presId="urn:microsoft.com/office/officeart/2005/8/layout/vList6"/>
    <dgm:cxn modelId="{7F603A6C-414A-4DBF-921E-4038E0258413}" type="presOf" srcId="{E2EB5C44-6B8C-4EC7-910D-19C71F0F98CC}" destId="{5DA9E5C7-A10D-4887-A5E5-4D724C5A4501}" srcOrd="0" destOrd="1" presId="urn:microsoft.com/office/officeart/2005/8/layout/vList6"/>
    <dgm:cxn modelId="{B74F8B99-0B0D-48EB-8144-E42F9F70F188}" type="presParOf" srcId="{07A043A7-E684-4C73-8138-3EB5F262EB36}" destId="{6079AD05-45DF-4726-8F96-4F3BACD1F592}" srcOrd="0" destOrd="0" presId="urn:microsoft.com/office/officeart/2005/8/layout/vList6"/>
    <dgm:cxn modelId="{10971092-B453-4805-A037-9F5DCEAF7780}" type="presParOf" srcId="{6079AD05-45DF-4726-8F96-4F3BACD1F592}" destId="{012DE837-06E8-46F9-ABA2-0695A954EAC5}" srcOrd="0" destOrd="0" presId="urn:microsoft.com/office/officeart/2005/8/layout/vList6"/>
    <dgm:cxn modelId="{9E636D94-0FF1-454C-8E74-86C7174218F7}" type="presParOf" srcId="{6079AD05-45DF-4726-8F96-4F3BACD1F592}" destId="{102F7D6B-E12B-4DDD-9A11-FF7CC8B82B39}" srcOrd="1" destOrd="0" presId="urn:microsoft.com/office/officeart/2005/8/layout/vList6"/>
    <dgm:cxn modelId="{E9F11112-927D-4140-A2A9-6895F71C5F8C}" type="presParOf" srcId="{07A043A7-E684-4C73-8138-3EB5F262EB36}" destId="{AC6B716B-C7AF-406C-B276-AEA4C7CFA5DB}" srcOrd="1" destOrd="0" presId="urn:microsoft.com/office/officeart/2005/8/layout/vList6"/>
    <dgm:cxn modelId="{5A6C4A80-5A3B-4681-AD58-4F1DD3A9DBD8}" type="presParOf" srcId="{07A043A7-E684-4C73-8138-3EB5F262EB36}" destId="{5B61F916-7E58-4A95-ABFE-F719DF42B7EE}" srcOrd="2" destOrd="0" presId="urn:microsoft.com/office/officeart/2005/8/layout/vList6"/>
    <dgm:cxn modelId="{9ED3E395-6A3A-4D2D-B56E-DDFBC6B21716}" type="presParOf" srcId="{5B61F916-7E58-4A95-ABFE-F719DF42B7EE}" destId="{7604AEC6-18BA-41BC-B573-919836DB0083}" srcOrd="0" destOrd="0" presId="urn:microsoft.com/office/officeart/2005/8/layout/vList6"/>
    <dgm:cxn modelId="{66229341-B859-4558-B9F3-B4F31FCC6DC0}" type="presParOf" srcId="{5B61F916-7E58-4A95-ABFE-F719DF42B7EE}" destId="{5DA9E5C7-A10D-4887-A5E5-4D724C5A4501}"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992E63B7-C7E6-4AD2-B9C3-5B87DA26CBE0}"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BDF11509-BB46-48BE-9CF5-56F70CD7FB59}">
      <dgm:prSet phldrT="[Text]" custT="1"/>
      <dgm:spPr>
        <a:solidFill>
          <a:schemeClr val="bg2">
            <a:lumMod val="50000"/>
          </a:schemeClr>
        </a:solidFill>
      </dgm:spPr>
      <dgm:t>
        <a:bodyPr/>
        <a:lstStyle/>
        <a:p>
          <a:r>
            <a:rPr lang="en-US" sz="5400" dirty="0" smtClean="0">
              <a:solidFill>
                <a:schemeClr val="bg2">
                  <a:lumMod val="90000"/>
                </a:schemeClr>
              </a:solidFill>
            </a:rPr>
            <a:t>Goals</a:t>
          </a:r>
          <a:endParaRPr lang="en-US" sz="5400" dirty="0">
            <a:solidFill>
              <a:schemeClr val="bg2">
                <a:lumMod val="90000"/>
              </a:schemeClr>
            </a:solidFill>
          </a:endParaRPr>
        </a:p>
      </dgm:t>
    </dgm:pt>
    <dgm:pt modelId="{0CB48C50-1F05-4381-B4AD-315DFFFBD853}" type="parTrans" cxnId="{2706452E-FF16-4CB7-9B1B-9ECDC29D406E}">
      <dgm:prSet/>
      <dgm:spPr/>
      <dgm:t>
        <a:bodyPr/>
        <a:lstStyle/>
        <a:p>
          <a:endParaRPr lang="en-US"/>
        </a:p>
      </dgm:t>
    </dgm:pt>
    <dgm:pt modelId="{67572D59-2EE0-4053-8316-EA3D4A391895}" type="sibTrans" cxnId="{2706452E-FF16-4CB7-9B1B-9ECDC29D406E}">
      <dgm:prSet/>
      <dgm:spPr/>
      <dgm:t>
        <a:bodyPr/>
        <a:lstStyle/>
        <a:p>
          <a:endParaRPr lang="en-US"/>
        </a:p>
      </dgm:t>
    </dgm:pt>
    <dgm:pt modelId="{D2EFBE3B-57B2-4679-A03F-0EA6EFFF4B51}">
      <dgm:prSet phldrT="[Text]" custT="1"/>
      <dgm:spPr>
        <a:solidFill>
          <a:schemeClr val="accent3">
            <a:lumMod val="75000"/>
          </a:schemeClr>
        </a:solidFill>
      </dgm:spPr>
      <dgm:t>
        <a:bodyPr/>
        <a:lstStyle/>
        <a:p>
          <a:r>
            <a:rPr lang="en-US" sz="5400" dirty="0" smtClean="0">
              <a:solidFill>
                <a:schemeClr val="bg2">
                  <a:lumMod val="90000"/>
                </a:schemeClr>
              </a:solidFill>
            </a:rPr>
            <a:t>Goal 1</a:t>
          </a:r>
          <a:endParaRPr lang="en-US" sz="5400" dirty="0">
            <a:solidFill>
              <a:schemeClr val="bg2">
                <a:lumMod val="90000"/>
              </a:schemeClr>
            </a:solidFill>
          </a:endParaRPr>
        </a:p>
      </dgm:t>
    </dgm:pt>
    <dgm:pt modelId="{B6AD7185-B3AF-4933-B6E8-965DD1547C72}" type="parTrans" cxnId="{65AFAF97-B3BA-4D71-A19D-7B806499206C}">
      <dgm:prSet/>
      <dgm:spPr/>
      <dgm:t>
        <a:bodyPr/>
        <a:lstStyle/>
        <a:p>
          <a:endParaRPr lang="en-US"/>
        </a:p>
      </dgm:t>
    </dgm:pt>
    <dgm:pt modelId="{FDDEFEE9-1A8B-4657-9C80-243358009D85}" type="sibTrans" cxnId="{65AFAF97-B3BA-4D71-A19D-7B806499206C}">
      <dgm:prSet/>
      <dgm:spPr/>
      <dgm:t>
        <a:bodyPr/>
        <a:lstStyle/>
        <a:p>
          <a:endParaRPr lang="en-US"/>
        </a:p>
      </dgm:t>
    </dgm:pt>
    <dgm:pt modelId="{FF72D324-4CE6-4121-BA81-973844464E4F}">
      <dgm:prSet phldrT="[Text]" custT="1"/>
      <dgm:spPr>
        <a:solidFill>
          <a:schemeClr val="accent3">
            <a:lumMod val="75000"/>
          </a:schemeClr>
        </a:solidFill>
      </dgm:spPr>
      <dgm:t>
        <a:bodyPr/>
        <a:lstStyle/>
        <a:p>
          <a:r>
            <a:rPr lang="en-US" sz="5400" dirty="0" smtClean="0">
              <a:solidFill>
                <a:schemeClr val="bg2">
                  <a:lumMod val="90000"/>
                </a:schemeClr>
              </a:solidFill>
            </a:rPr>
            <a:t>Goal 2</a:t>
          </a:r>
          <a:endParaRPr lang="en-US" sz="5400" dirty="0">
            <a:solidFill>
              <a:schemeClr val="bg2">
                <a:lumMod val="90000"/>
              </a:schemeClr>
            </a:solidFill>
          </a:endParaRPr>
        </a:p>
      </dgm:t>
    </dgm:pt>
    <dgm:pt modelId="{70233403-8453-4E50-95F4-E17086A004AB}" type="parTrans" cxnId="{C3AB516B-AA81-4E6D-945D-310AF2933F51}">
      <dgm:prSet/>
      <dgm:spPr/>
      <dgm:t>
        <a:bodyPr/>
        <a:lstStyle/>
        <a:p>
          <a:endParaRPr lang="en-US"/>
        </a:p>
      </dgm:t>
    </dgm:pt>
    <dgm:pt modelId="{6A16BE39-FDCF-4E22-A5E9-8E33E4933100}" type="sibTrans" cxnId="{C3AB516B-AA81-4E6D-945D-310AF2933F51}">
      <dgm:prSet/>
      <dgm:spPr/>
      <dgm:t>
        <a:bodyPr/>
        <a:lstStyle/>
        <a:p>
          <a:endParaRPr lang="en-US"/>
        </a:p>
      </dgm:t>
    </dgm:pt>
    <dgm:pt modelId="{08539BB3-0769-4FA6-91B5-3186E230CE4D}">
      <dgm:prSet phldrT="[Text]" custT="1"/>
      <dgm:spPr>
        <a:solidFill>
          <a:schemeClr val="accent3">
            <a:lumMod val="75000"/>
          </a:schemeClr>
        </a:solidFill>
      </dgm:spPr>
      <dgm:t>
        <a:bodyPr/>
        <a:lstStyle/>
        <a:p>
          <a:r>
            <a:rPr lang="en-US" sz="5400" dirty="0" smtClean="0">
              <a:solidFill>
                <a:schemeClr val="bg2">
                  <a:lumMod val="90000"/>
                </a:schemeClr>
              </a:solidFill>
            </a:rPr>
            <a:t>Goal 4</a:t>
          </a:r>
          <a:endParaRPr lang="en-US" sz="5400" dirty="0">
            <a:solidFill>
              <a:schemeClr val="bg2">
                <a:lumMod val="90000"/>
              </a:schemeClr>
            </a:solidFill>
          </a:endParaRPr>
        </a:p>
      </dgm:t>
    </dgm:pt>
    <dgm:pt modelId="{1D5277C3-EB31-4EA6-8EF0-2A9427450E85}" type="sibTrans" cxnId="{39DC30F6-E6B1-469E-9CF3-3C3701B37410}">
      <dgm:prSet/>
      <dgm:spPr/>
      <dgm:t>
        <a:bodyPr/>
        <a:lstStyle/>
        <a:p>
          <a:endParaRPr lang="en-US"/>
        </a:p>
      </dgm:t>
    </dgm:pt>
    <dgm:pt modelId="{D77C1E50-B590-4BF0-A9E3-F8AF2A0B72A8}" type="parTrans" cxnId="{39DC30F6-E6B1-469E-9CF3-3C3701B37410}">
      <dgm:prSet/>
      <dgm:spPr/>
      <dgm:t>
        <a:bodyPr/>
        <a:lstStyle/>
        <a:p>
          <a:endParaRPr lang="en-US"/>
        </a:p>
      </dgm:t>
    </dgm:pt>
    <dgm:pt modelId="{2E95CF8D-C671-4BC3-9059-61534297B2A6}">
      <dgm:prSet phldrT="[Text]" custT="1"/>
      <dgm:spPr>
        <a:solidFill>
          <a:schemeClr val="accent3">
            <a:lumMod val="75000"/>
          </a:schemeClr>
        </a:solidFill>
      </dgm:spPr>
      <dgm:t>
        <a:bodyPr/>
        <a:lstStyle/>
        <a:p>
          <a:r>
            <a:rPr lang="en-US" sz="5400" dirty="0" smtClean="0">
              <a:solidFill>
                <a:schemeClr val="bg2">
                  <a:lumMod val="90000"/>
                </a:schemeClr>
              </a:solidFill>
            </a:rPr>
            <a:t>Goal 3</a:t>
          </a:r>
          <a:r>
            <a:rPr lang="en-US" sz="3600" dirty="0" smtClean="0">
              <a:solidFill>
                <a:schemeClr val="bg2">
                  <a:lumMod val="90000"/>
                </a:schemeClr>
              </a:solidFill>
            </a:rPr>
            <a:t>	</a:t>
          </a:r>
          <a:endParaRPr lang="en-US" sz="3600" dirty="0">
            <a:solidFill>
              <a:schemeClr val="bg2">
                <a:lumMod val="90000"/>
              </a:schemeClr>
            </a:solidFill>
          </a:endParaRPr>
        </a:p>
      </dgm:t>
    </dgm:pt>
    <dgm:pt modelId="{8941B12F-AB44-4070-9808-7544E2C09750}" type="sibTrans" cxnId="{A3E222FB-EEE2-4276-AEE6-A1C2D7F4BED7}">
      <dgm:prSet/>
      <dgm:spPr/>
      <dgm:t>
        <a:bodyPr/>
        <a:lstStyle/>
        <a:p>
          <a:endParaRPr lang="en-US"/>
        </a:p>
      </dgm:t>
    </dgm:pt>
    <dgm:pt modelId="{0E45426C-0609-4CA8-8B6B-6FA91E98023E}" type="parTrans" cxnId="{A3E222FB-EEE2-4276-AEE6-A1C2D7F4BED7}">
      <dgm:prSet/>
      <dgm:spPr/>
      <dgm:t>
        <a:bodyPr/>
        <a:lstStyle/>
        <a:p>
          <a:endParaRPr lang="en-US"/>
        </a:p>
      </dgm:t>
    </dgm:pt>
    <dgm:pt modelId="{2C416AF6-FD2E-43CF-BCC5-30D425183D3F}" type="pres">
      <dgm:prSet presAssocID="{992E63B7-C7E6-4AD2-B9C3-5B87DA26CBE0}" presName="diagram" presStyleCnt="0">
        <dgm:presLayoutVars>
          <dgm:chMax val="1"/>
          <dgm:dir/>
          <dgm:animLvl val="ctr"/>
          <dgm:resizeHandles val="exact"/>
        </dgm:presLayoutVars>
      </dgm:prSet>
      <dgm:spPr/>
      <dgm:t>
        <a:bodyPr/>
        <a:lstStyle/>
        <a:p>
          <a:endParaRPr lang="en-US"/>
        </a:p>
      </dgm:t>
    </dgm:pt>
    <dgm:pt modelId="{172BEA48-224A-4694-8264-18FD8BB9EBEA}" type="pres">
      <dgm:prSet presAssocID="{992E63B7-C7E6-4AD2-B9C3-5B87DA26CBE0}" presName="matrix" presStyleCnt="0"/>
      <dgm:spPr/>
    </dgm:pt>
    <dgm:pt modelId="{257FB0DA-4330-4FC1-A506-4D2D0EB9F238}" type="pres">
      <dgm:prSet presAssocID="{992E63B7-C7E6-4AD2-B9C3-5B87DA26CBE0}" presName="tile1" presStyleLbl="node1" presStyleIdx="0" presStyleCnt="4"/>
      <dgm:spPr/>
      <dgm:t>
        <a:bodyPr/>
        <a:lstStyle/>
        <a:p>
          <a:endParaRPr lang="en-US"/>
        </a:p>
      </dgm:t>
    </dgm:pt>
    <dgm:pt modelId="{79EA1E1E-9492-427A-B57B-BAF09376947B}" type="pres">
      <dgm:prSet presAssocID="{992E63B7-C7E6-4AD2-B9C3-5B87DA26CBE0}" presName="tile1text" presStyleLbl="node1" presStyleIdx="0" presStyleCnt="4">
        <dgm:presLayoutVars>
          <dgm:chMax val="0"/>
          <dgm:chPref val="0"/>
          <dgm:bulletEnabled val="1"/>
        </dgm:presLayoutVars>
      </dgm:prSet>
      <dgm:spPr/>
      <dgm:t>
        <a:bodyPr/>
        <a:lstStyle/>
        <a:p>
          <a:endParaRPr lang="en-US"/>
        </a:p>
      </dgm:t>
    </dgm:pt>
    <dgm:pt modelId="{32DC1223-2A20-438F-96A7-1D10FEADF2CD}" type="pres">
      <dgm:prSet presAssocID="{992E63B7-C7E6-4AD2-B9C3-5B87DA26CBE0}" presName="tile2" presStyleLbl="node1" presStyleIdx="1" presStyleCnt="4"/>
      <dgm:spPr/>
      <dgm:t>
        <a:bodyPr/>
        <a:lstStyle/>
        <a:p>
          <a:endParaRPr lang="en-US"/>
        </a:p>
      </dgm:t>
    </dgm:pt>
    <dgm:pt modelId="{A743AFD6-C667-494B-B9DC-E9D2354A04C7}" type="pres">
      <dgm:prSet presAssocID="{992E63B7-C7E6-4AD2-B9C3-5B87DA26CBE0}" presName="tile2text" presStyleLbl="node1" presStyleIdx="1" presStyleCnt="4">
        <dgm:presLayoutVars>
          <dgm:chMax val="0"/>
          <dgm:chPref val="0"/>
          <dgm:bulletEnabled val="1"/>
        </dgm:presLayoutVars>
      </dgm:prSet>
      <dgm:spPr/>
      <dgm:t>
        <a:bodyPr/>
        <a:lstStyle/>
        <a:p>
          <a:endParaRPr lang="en-US"/>
        </a:p>
      </dgm:t>
    </dgm:pt>
    <dgm:pt modelId="{A1EB3E89-7DB6-4892-83F5-897AC6B79D59}" type="pres">
      <dgm:prSet presAssocID="{992E63B7-C7E6-4AD2-B9C3-5B87DA26CBE0}" presName="tile3" presStyleLbl="node1" presStyleIdx="2" presStyleCnt="4"/>
      <dgm:spPr/>
      <dgm:t>
        <a:bodyPr/>
        <a:lstStyle/>
        <a:p>
          <a:endParaRPr lang="en-US"/>
        </a:p>
      </dgm:t>
    </dgm:pt>
    <dgm:pt modelId="{0BD432C4-D89B-41DE-8384-BE4955D444BF}" type="pres">
      <dgm:prSet presAssocID="{992E63B7-C7E6-4AD2-B9C3-5B87DA26CBE0}" presName="tile3text" presStyleLbl="node1" presStyleIdx="2" presStyleCnt="4">
        <dgm:presLayoutVars>
          <dgm:chMax val="0"/>
          <dgm:chPref val="0"/>
          <dgm:bulletEnabled val="1"/>
        </dgm:presLayoutVars>
      </dgm:prSet>
      <dgm:spPr/>
      <dgm:t>
        <a:bodyPr/>
        <a:lstStyle/>
        <a:p>
          <a:endParaRPr lang="en-US"/>
        </a:p>
      </dgm:t>
    </dgm:pt>
    <dgm:pt modelId="{D3317852-18D5-48A9-8287-F80EFFAFE394}" type="pres">
      <dgm:prSet presAssocID="{992E63B7-C7E6-4AD2-B9C3-5B87DA26CBE0}" presName="tile4" presStyleLbl="node1" presStyleIdx="3" presStyleCnt="4"/>
      <dgm:spPr/>
      <dgm:t>
        <a:bodyPr/>
        <a:lstStyle/>
        <a:p>
          <a:endParaRPr lang="en-US"/>
        </a:p>
      </dgm:t>
    </dgm:pt>
    <dgm:pt modelId="{7602BC98-DEB7-4CD3-B426-2BC8757F4DAA}" type="pres">
      <dgm:prSet presAssocID="{992E63B7-C7E6-4AD2-B9C3-5B87DA26CBE0}" presName="tile4text" presStyleLbl="node1" presStyleIdx="3" presStyleCnt="4">
        <dgm:presLayoutVars>
          <dgm:chMax val="0"/>
          <dgm:chPref val="0"/>
          <dgm:bulletEnabled val="1"/>
        </dgm:presLayoutVars>
      </dgm:prSet>
      <dgm:spPr/>
      <dgm:t>
        <a:bodyPr/>
        <a:lstStyle/>
        <a:p>
          <a:endParaRPr lang="en-US"/>
        </a:p>
      </dgm:t>
    </dgm:pt>
    <dgm:pt modelId="{2000B925-560D-447C-8283-AC25D65D51B9}" type="pres">
      <dgm:prSet presAssocID="{992E63B7-C7E6-4AD2-B9C3-5B87DA26CBE0}" presName="centerTile" presStyleLbl="fgShp" presStyleIdx="0" presStyleCnt="1">
        <dgm:presLayoutVars>
          <dgm:chMax val="0"/>
          <dgm:chPref val="0"/>
        </dgm:presLayoutVars>
      </dgm:prSet>
      <dgm:spPr/>
      <dgm:t>
        <a:bodyPr/>
        <a:lstStyle/>
        <a:p>
          <a:endParaRPr lang="en-US"/>
        </a:p>
      </dgm:t>
    </dgm:pt>
  </dgm:ptLst>
  <dgm:cxnLst>
    <dgm:cxn modelId="{5E424F85-801C-42D1-81FD-921B1968EBD1}" type="presOf" srcId="{2E95CF8D-C671-4BC3-9059-61534297B2A6}" destId="{0BD432C4-D89B-41DE-8384-BE4955D444BF}" srcOrd="1" destOrd="0" presId="urn:microsoft.com/office/officeart/2005/8/layout/matrix1"/>
    <dgm:cxn modelId="{A3E222FB-EEE2-4276-AEE6-A1C2D7F4BED7}" srcId="{BDF11509-BB46-48BE-9CF5-56F70CD7FB59}" destId="{2E95CF8D-C671-4BC3-9059-61534297B2A6}" srcOrd="2" destOrd="0" parTransId="{0E45426C-0609-4CA8-8B6B-6FA91E98023E}" sibTransId="{8941B12F-AB44-4070-9808-7544E2C09750}"/>
    <dgm:cxn modelId="{ADC73701-F4B6-454D-865E-EB80E9CB48E4}" type="presOf" srcId="{992E63B7-C7E6-4AD2-B9C3-5B87DA26CBE0}" destId="{2C416AF6-FD2E-43CF-BCC5-30D425183D3F}" srcOrd="0" destOrd="0" presId="urn:microsoft.com/office/officeart/2005/8/layout/matrix1"/>
    <dgm:cxn modelId="{8CD6DD74-8492-4072-B6C0-62B5C39CCDE0}" type="presOf" srcId="{BDF11509-BB46-48BE-9CF5-56F70CD7FB59}" destId="{2000B925-560D-447C-8283-AC25D65D51B9}" srcOrd="0" destOrd="0" presId="urn:microsoft.com/office/officeart/2005/8/layout/matrix1"/>
    <dgm:cxn modelId="{4E6D0F0F-F544-4504-A3FF-5799FD036AA4}" type="presOf" srcId="{FF72D324-4CE6-4121-BA81-973844464E4F}" destId="{A743AFD6-C667-494B-B9DC-E9D2354A04C7}" srcOrd="1" destOrd="0" presId="urn:microsoft.com/office/officeart/2005/8/layout/matrix1"/>
    <dgm:cxn modelId="{7CA6D037-F352-4622-A23C-86961A80FFC2}" type="presOf" srcId="{D2EFBE3B-57B2-4679-A03F-0EA6EFFF4B51}" destId="{257FB0DA-4330-4FC1-A506-4D2D0EB9F238}" srcOrd="0" destOrd="0" presId="urn:microsoft.com/office/officeart/2005/8/layout/matrix1"/>
    <dgm:cxn modelId="{D03B61BD-7960-4632-98E5-97F3AC8C060C}" type="presOf" srcId="{08539BB3-0769-4FA6-91B5-3186E230CE4D}" destId="{7602BC98-DEB7-4CD3-B426-2BC8757F4DAA}" srcOrd="1" destOrd="0" presId="urn:microsoft.com/office/officeart/2005/8/layout/matrix1"/>
    <dgm:cxn modelId="{F3197793-A3EB-4D8C-9B79-658C37DEDA5D}" type="presOf" srcId="{D2EFBE3B-57B2-4679-A03F-0EA6EFFF4B51}" destId="{79EA1E1E-9492-427A-B57B-BAF09376947B}" srcOrd="1" destOrd="0" presId="urn:microsoft.com/office/officeart/2005/8/layout/matrix1"/>
    <dgm:cxn modelId="{C3AB516B-AA81-4E6D-945D-310AF2933F51}" srcId="{BDF11509-BB46-48BE-9CF5-56F70CD7FB59}" destId="{FF72D324-4CE6-4121-BA81-973844464E4F}" srcOrd="1" destOrd="0" parTransId="{70233403-8453-4E50-95F4-E17086A004AB}" sibTransId="{6A16BE39-FDCF-4E22-A5E9-8E33E4933100}"/>
    <dgm:cxn modelId="{39DC30F6-E6B1-469E-9CF3-3C3701B37410}" srcId="{BDF11509-BB46-48BE-9CF5-56F70CD7FB59}" destId="{08539BB3-0769-4FA6-91B5-3186E230CE4D}" srcOrd="3" destOrd="0" parTransId="{D77C1E50-B590-4BF0-A9E3-F8AF2A0B72A8}" sibTransId="{1D5277C3-EB31-4EA6-8EF0-2A9427450E85}"/>
    <dgm:cxn modelId="{027EDD18-8357-4C63-AC72-C76EFBC4B79A}" type="presOf" srcId="{2E95CF8D-C671-4BC3-9059-61534297B2A6}" destId="{A1EB3E89-7DB6-4892-83F5-897AC6B79D59}" srcOrd="0" destOrd="0" presId="urn:microsoft.com/office/officeart/2005/8/layout/matrix1"/>
    <dgm:cxn modelId="{65AFAF97-B3BA-4D71-A19D-7B806499206C}" srcId="{BDF11509-BB46-48BE-9CF5-56F70CD7FB59}" destId="{D2EFBE3B-57B2-4679-A03F-0EA6EFFF4B51}" srcOrd="0" destOrd="0" parTransId="{B6AD7185-B3AF-4933-B6E8-965DD1547C72}" sibTransId="{FDDEFEE9-1A8B-4657-9C80-243358009D85}"/>
    <dgm:cxn modelId="{2706452E-FF16-4CB7-9B1B-9ECDC29D406E}" srcId="{992E63B7-C7E6-4AD2-B9C3-5B87DA26CBE0}" destId="{BDF11509-BB46-48BE-9CF5-56F70CD7FB59}" srcOrd="0" destOrd="0" parTransId="{0CB48C50-1F05-4381-B4AD-315DFFFBD853}" sibTransId="{67572D59-2EE0-4053-8316-EA3D4A391895}"/>
    <dgm:cxn modelId="{A83873EA-D1E8-4B3A-9A27-54FE474F2535}" type="presOf" srcId="{08539BB3-0769-4FA6-91B5-3186E230CE4D}" destId="{D3317852-18D5-48A9-8287-F80EFFAFE394}" srcOrd="0" destOrd="0" presId="urn:microsoft.com/office/officeart/2005/8/layout/matrix1"/>
    <dgm:cxn modelId="{F33C1FAE-3DAB-43A6-A954-EDD7AF563605}" type="presOf" srcId="{FF72D324-4CE6-4121-BA81-973844464E4F}" destId="{32DC1223-2A20-438F-96A7-1D10FEADF2CD}" srcOrd="0" destOrd="0" presId="urn:microsoft.com/office/officeart/2005/8/layout/matrix1"/>
    <dgm:cxn modelId="{89FC1090-07AE-49C0-9F1B-8577FC2F52B1}" type="presParOf" srcId="{2C416AF6-FD2E-43CF-BCC5-30D425183D3F}" destId="{172BEA48-224A-4694-8264-18FD8BB9EBEA}" srcOrd="0" destOrd="0" presId="urn:microsoft.com/office/officeart/2005/8/layout/matrix1"/>
    <dgm:cxn modelId="{F734058E-15B1-4617-8B5A-F254EF33DCF0}" type="presParOf" srcId="{172BEA48-224A-4694-8264-18FD8BB9EBEA}" destId="{257FB0DA-4330-4FC1-A506-4D2D0EB9F238}" srcOrd="0" destOrd="0" presId="urn:microsoft.com/office/officeart/2005/8/layout/matrix1"/>
    <dgm:cxn modelId="{719FADD1-4FCA-46A4-B49B-DF12419B173C}" type="presParOf" srcId="{172BEA48-224A-4694-8264-18FD8BB9EBEA}" destId="{79EA1E1E-9492-427A-B57B-BAF09376947B}" srcOrd="1" destOrd="0" presId="urn:microsoft.com/office/officeart/2005/8/layout/matrix1"/>
    <dgm:cxn modelId="{E1F6FBB6-9215-480C-80DC-5BB01DB6CB8D}" type="presParOf" srcId="{172BEA48-224A-4694-8264-18FD8BB9EBEA}" destId="{32DC1223-2A20-438F-96A7-1D10FEADF2CD}" srcOrd="2" destOrd="0" presId="urn:microsoft.com/office/officeart/2005/8/layout/matrix1"/>
    <dgm:cxn modelId="{6877EF54-F624-4433-B20D-14C195249C20}" type="presParOf" srcId="{172BEA48-224A-4694-8264-18FD8BB9EBEA}" destId="{A743AFD6-C667-494B-B9DC-E9D2354A04C7}" srcOrd="3" destOrd="0" presId="urn:microsoft.com/office/officeart/2005/8/layout/matrix1"/>
    <dgm:cxn modelId="{D206F669-CB44-427B-BACD-0D8EC53FB9F8}" type="presParOf" srcId="{172BEA48-224A-4694-8264-18FD8BB9EBEA}" destId="{A1EB3E89-7DB6-4892-83F5-897AC6B79D59}" srcOrd="4" destOrd="0" presId="urn:microsoft.com/office/officeart/2005/8/layout/matrix1"/>
    <dgm:cxn modelId="{51C9D2C7-6186-4004-99FB-B53FEA76B0CD}" type="presParOf" srcId="{172BEA48-224A-4694-8264-18FD8BB9EBEA}" destId="{0BD432C4-D89B-41DE-8384-BE4955D444BF}" srcOrd="5" destOrd="0" presId="urn:microsoft.com/office/officeart/2005/8/layout/matrix1"/>
    <dgm:cxn modelId="{91A8F8C7-DD23-4C89-8100-8DEB5AEED7A3}" type="presParOf" srcId="{172BEA48-224A-4694-8264-18FD8BB9EBEA}" destId="{D3317852-18D5-48A9-8287-F80EFFAFE394}" srcOrd="6" destOrd="0" presId="urn:microsoft.com/office/officeart/2005/8/layout/matrix1"/>
    <dgm:cxn modelId="{74F23D26-2617-4B23-A6A0-9B545735F50A}" type="presParOf" srcId="{172BEA48-224A-4694-8264-18FD8BB9EBEA}" destId="{7602BC98-DEB7-4CD3-B426-2BC8757F4DAA}" srcOrd="7" destOrd="0" presId="urn:microsoft.com/office/officeart/2005/8/layout/matrix1"/>
    <dgm:cxn modelId="{D7A21888-4E46-4E57-A7B4-3BD701B55E41}" type="presParOf" srcId="{2C416AF6-FD2E-43CF-BCC5-30D425183D3F}" destId="{2000B925-560D-447C-8283-AC25D65D51B9}"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9A3AAB62-EB00-440E-9CA4-91E8E3D0744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833B086-7136-46B6-9467-881E6916837D}">
      <dgm:prSet phldrT="[Text]"/>
      <dgm:spPr>
        <a:solidFill>
          <a:schemeClr val="accent3">
            <a:lumMod val="75000"/>
          </a:schemeClr>
        </a:solidFill>
      </dgm:spPr>
      <dgm:t>
        <a:bodyPr/>
        <a:lstStyle/>
        <a:p>
          <a:r>
            <a:rPr lang="en-US" dirty="0" smtClean="0">
              <a:solidFill>
                <a:schemeClr val="bg2">
                  <a:lumMod val="90000"/>
                </a:schemeClr>
              </a:solidFill>
            </a:rPr>
            <a:t>Provide technology resources that extend the traditional boundaries of classroom instruction to enhance student academic achievement and teacher effectiveness.</a:t>
          </a:r>
          <a:endParaRPr lang="en-US" dirty="0">
            <a:solidFill>
              <a:schemeClr val="bg2">
                <a:lumMod val="90000"/>
              </a:schemeClr>
            </a:solidFill>
          </a:endParaRPr>
        </a:p>
      </dgm:t>
    </dgm:pt>
    <dgm:pt modelId="{2DB9966C-95EF-40DB-93CA-B3AD3A6E9EC0}" type="parTrans" cxnId="{09FE89A9-F2E6-4B63-8A54-7E1AC040D1F3}">
      <dgm:prSet/>
      <dgm:spPr/>
      <dgm:t>
        <a:bodyPr/>
        <a:lstStyle/>
        <a:p>
          <a:endParaRPr lang="en-US"/>
        </a:p>
      </dgm:t>
    </dgm:pt>
    <dgm:pt modelId="{93AF56FB-8BDE-4694-A2AC-BE72727085A7}" type="sibTrans" cxnId="{09FE89A9-F2E6-4B63-8A54-7E1AC040D1F3}">
      <dgm:prSet/>
      <dgm:spPr/>
      <dgm:t>
        <a:bodyPr/>
        <a:lstStyle/>
        <a:p>
          <a:endParaRPr lang="en-US"/>
        </a:p>
      </dgm:t>
    </dgm:pt>
    <dgm:pt modelId="{32A3C226-2331-4FD9-A185-89642C819762}" type="pres">
      <dgm:prSet presAssocID="{9A3AAB62-EB00-440E-9CA4-91E8E3D0744E}" presName="linear" presStyleCnt="0">
        <dgm:presLayoutVars>
          <dgm:dir/>
          <dgm:resizeHandles val="exact"/>
        </dgm:presLayoutVars>
      </dgm:prSet>
      <dgm:spPr/>
      <dgm:t>
        <a:bodyPr/>
        <a:lstStyle/>
        <a:p>
          <a:endParaRPr lang="en-US"/>
        </a:p>
      </dgm:t>
    </dgm:pt>
    <dgm:pt modelId="{3BE93324-B4C0-45E1-8037-495909A1072D}" type="pres">
      <dgm:prSet presAssocID="{3833B086-7136-46B6-9467-881E6916837D}" presName="comp" presStyleCnt="0"/>
      <dgm:spPr/>
    </dgm:pt>
    <dgm:pt modelId="{FDE1D0FA-F484-4E62-ADEC-07370D80E116}" type="pres">
      <dgm:prSet presAssocID="{3833B086-7136-46B6-9467-881E6916837D}" presName="box" presStyleLbl="node1" presStyleIdx="0" presStyleCnt="1"/>
      <dgm:spPr/>
      <dgm:t>
        <a:bodyPr/>
        <a:lstStyle/>
        <a:p>
          <a:endParaRPr lang="en-US"/>
        </a:p>
      </dgm:t>
    </dgm:pt>
    <dgm:pt modelId="{0F37E909-19CF-44C4-946C-1576A8EA2FFD}" type="pres">
      <dgm:prSet presAssocID="{3833B086-7136-46B6-9467-881E6916837D}" presName="img" presStyleLbl="fgImgPlace1" presStyleIdx="0" presStyleCnt="1" custScaleX="112963" custLinFactNeighborX="-8979"/>
      <dgm:spPr>
        <a:blipFill rotWithShape="0">
          <a:blip xmlns:r="http://schemas.openxmlformats.org/officeDocument/2006/relationships" r:embed="rId1"/>
          <a:stretch>
            <a:fillRect/>
          </a:stretch>
        </a:blipFill>
      </dgm:spPr>
      <dgm:t>
        <a:bodyPr/>
        <a:lstStyle/>
        <a:p>
          <a:endParaRPr lang="en-US"/>
        </a:p>
      </dgm:t>
    </dgm:pt>
    <dgm:pt modelId="{A272CA75-6D66-4D01-AAC2-04F121706836}" type="pres">
      <dgm:prSet presAssocID="{3833B086-7136-46B6-9467-881E6916837D}" presName="text" presStyleLbl="node1" presStyleIdx="0" presStyleCnt="1">
        <dgm:presLayoutVars>
          <dgm:bulletEnabled val="1"/>
        </dgm:presLayoutVars>
      </dgm:prSet>
      <dgm:spPr/>
      <dgm:t>
        <a:bodyPr/>
        <a:lstStyle/>
        <a:p>
          <a:endParaRPr lang="en-US"/>
        </a:p>
      </dgm:t>
    </dgm:pt>
  </dgm:ptLst>
  <dgm:cxnLst>
    <dgm:cxn modelId="{1D7035FA-191B-4976-8BDB-B29B723A28AB}" type="presOf" srcId="{9A3AAB62-EB00-440E-9CA4-91E8E3D0744E}" destId="{32A3C226-2331-4FD9-A185-89642C819762}" srcOrd="0" destOrd="0" presId="urn:microsoft.com/office/officeart/2005/8/layout/vList4"/>
    <dgm:cxn modelId="{09FE89A9-F2E6-4B63-8A54-7E1AC040D1F3}" srcId="{9A3AAB62-EB00-440E-9CA4-91E8E3D0744E}" destId="{3833B086-7136-46B6-9467-881E6916837D}" srcOrd="0" destOrd="0" parTransId="{2DB9966C-95EF-40DB-93CA-B3AD3A6E9EC0}" sibTransId="{93AF56FB-8BDE-4694-A2AC-BE72727085A7}"/>
    <dgm:cxn modelId="{48A2F2C1-9DDB-41E3-A1C2-46E6E41C8853}" type="presOf" srcId="{3833B086-7136-46B6-9467-881E6916837D}" destId="{A272CA75-6D66-4D01-AAC2-04F121706836}" srcOrd="1" destOrd="0" presId="urn:microsoft.com/office/officeart/2005/8/layout/vList4"/>
    <dgm:cxn modelId="{22BB44B4-0C8F-4955-B206-10480154B8A7}" type="presOf" srcId="{3833B086-7136-46B6-9467-881E6916837D}" destId="{FDE1D0FA-F484-4E62-ADEC-07370D80E116}" srcOrd="0" destOrd="0" presId="urn:microsoft.com/office/officeart/2005/8/layout/vList4"/>
    <dgm:cxn modelId="{43D5A2A8-FF0D-4BBF-8C83-51C370A7AAC0}" type="presParOf" srcId="{32A3C226-2331-4FD9-A185-89642C819762}" destId="{3BE93324-B4C0-45E1-8037-495909A1072D}" srcOrd="0" destOrd="0" presId="urn:microsoft.com/office/officeart/2005/8/layout/vList4"/>
    <dgm:cxn modelId="{C35C59D3-BA13-45EC-97F7-F16EC1D2F476}" type="presParOf" srcId="{3BE93324-B4C0-45E1-8037-495909A1072D}" destId="{FDE1D0FA-F484-4E62-ADEC-07370D80E116}" srcOrd="0" destOrd="0" presId="urn:microsoft.com/office/officeart/2005/8/layout/vList4"/>
    <dgm:cxn modelId="{DC662925-E950-4D0F-89DB-8DCA4E74C554}" type="presParOf" srcId="{3BE93324-B4C0-45E1-8037-495909A1072D}" destId="{0F37E909-19CF-44C4-946C-1576A8EA2FFD}" srcOrd="1" destOrd="0" presId="urn:microsoft.com/office/officeart/2005/8/layout/vList4"/>
    <dgm:cxn modelId="{51F16C1F-ACB0-4F76-8CAB-C722A785E9CA}" type="presParOf" srcId="{3BE93324-B4C0-45E1-8037-495909A1072D}" destId="{A272CA75-6D66-4D01-AAC2-04F121706836}"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A3AAB62-EB00-440E-9CA4-91E8E3D0744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833B086-7136-46B6-9467-881E6916837D}">
      <dgm:prSet phldrT="[Text]" custT="1"/>
      <dgm:spPr>
        <a:solidFill>
          <a:schemeClr val="accent3">
            <a:lumMod val="75000"/>
          </a:schemeClr>
        </a:solidFill>
      </dgm:spPr>
      <dgm:t>
        <a:bodyPr/>
        <a:lstStyle/>
        <a:p>
          <a:r>
            <a:rPr lang="en-US" sz="3600" b="1" i="0" dirty="0" smtClean="0">
              <a:solidFill>
                <a:schemeClr val="bg2">
                  <a:lumMod val="90000"/>
                </a:schemeClr>
              </a:solidFill>
            </a:rPr>
            <a:t>District educators will demonstrate technology proficiency to improve academic achievement. Ensure learning is collaborative, interactive, and customized throughout curriculum and instruction. </a:t>
          </a:r>
          <a:endParaRPr lang="en-US" sz="3600" dirty="0">
            <a:solidFill>
              <a:schemeClr val="bg2">
                <a:lumMod val="90000"/>
              </a:schemeClr>
            </a:solidFill>
          </a:endParaRPr>
        </a:p>
      </dgm:t>
    </dgm:pt>
    <dgm:pt modelId="{2DB9966C-95EF-40DB-93CA-B3AD3A6E9EC0}" type="parTrans" cxnId="{09FE89A9-F2E6-4B63-8A54-7E1AC040D1F3}">
      <dgm:prSet/>
      <dgm:spPr/>
      <dgm:t>
        <a:bodyPr/>
        <a:lstStyle/>
        <a:p>
          <a:endParaRPr lang="en-US"/>
        </a:p>
      </dgm:t>
    </dgm:pt>
    <dgm:pt modelId="{93AF56FB-8BDE-4694-A2AC-BE72727085A7}" type="sibTrans" cxnId="{09FE89A9-F2E6-4B63-8A54-7E1AC040D1F3}">
      <dgm:prSet/>
      <dgm:spPr/>
      <dgm:t>
        <a:bodyPr/>
        <a:lstStyle/>
        <a:p>
          <a:endParaRPr lang="en-US"/>
        </a:p>
      </dgm:t>
    </dgm:pt>
    <dgm:pt modelId="{32A3C226-2331-4FD9-A185-89642C819762}" type="pres">
      <dgm:prSet presAssocID="{9A3AAB62-EB00-440E-9CA4-91E8E3D0744E}" presName="linear" presStyleCnt="0">
        <dgm:presLayoutVars>
          <dgm:dir/>
          <dgm:resizeHandles val="exact"/>
        </dgm:presLayoutVars>
      </dgm:prSet>
      <dgm:spPr/>
      <dgm:t>
        <a:bodyPr/>
        <a:lstStyle/>
        <a:p>
          <a:endParaRPr lang="en-US"/>
        </a:p>
      </dgm:t>
    </dgm:pt>
    <dgm:pt modelId="{3BE93324-B4C0-45E1-8037-495909A1072D}" type="pres">
      <dgm:prSet presAssocID="{3833B086-7136-46B6-9467-881E6916837D}" presName="comp" presStyleCnt="0"/>
      <dgm:spPr/>
    </dgm:pt>
    <dgm:pt modelId="{FDE1D0FA-F484-4E62-ADEC-07370D80E116}" type="pres">
      <dgm:prSet presAssocID="{3833B086-7136-46B6-9467-881E6916837D}" presName="box" presStyleLbl="node1" presStyleIdx="0" presStyleCnt="1"/>
      <dgm:spPr/>
      <dgm:t>
        <a:bodyPr/>
        <a:lstStyle/>
        <a:p>
          <a:endParaRPr lang="en-US"/>
        </a:p>
      </dgm:t>
    </dgm:pt>
    <dgm:pt modelId="{0F37E909-19CF-44C4-946C-1576A8EA2FFD}" type="pres">
      <dgm:prSet presAssocID="{3833B086-7136-46B6-9467-881E6916837D}" presName="img" presStyleLbl="fgImgPlace1" presStyleIdx="0" presStyleCnt="1" custScaleX="119253" custLinFactNeighborX="-7663" custLinFactNeighborY="560"/>
      <dgm:spPr>
        <a:blipFill rotWithShape="0">
          <a:blip xmlns:r="http://schemas.openxmlformats.org/officeDocument/2006/relationships" r:embed="rId1"/>
          <a:stretch>
            <a:fillRect/>
          </a:stretch>
        </a:blipFill>
      </dgm:spPr>
      <dgm:t>
        <a:bodyPr/>
        <a:lstStyle/>
        <a:p>
          <a:endParaRPr lang="en-US"/>
        </a:p>
      </dgm:t>
    </dgm:pt>
    <dgm:pt modelId="{A272CA75-6D66-4D01-AAC2-04F121706836}" type="pres">
      <dgm:prSet presAssocID="{3833B086-7136-46B6-9467-881E6916837D}" presName="text" presStyleLbl="node1" presStyleIdx="0" presStyleCnt="1">
        <dgm:presLayoutVars>
          <dgm:bulletEnabled val="1"/>
        </dgm:presLayoutVars>
      </dgm:prSet>
      <dgm:spPr/>
      <dgm:t>
        <a:bodyPr/>
        <a:lstStyle/>
        <a:p>
          <a:endParaRPr lang="en-US"/>
        </a:p>
      </dgm:t>
    </dgm:pt>
  </dgm:ptLst>
  <dgm:cxnLst>
    <dgm:cxn modelId="{456056BA-45B7-4593-97FF-13C060C132A1}" type="presOf" srcId="{3833B086-7136-46B6-9467-881E6916837D}" destId="{A272CA75-6D66-4D01-AAC2-04F121706836}" srcOrd="1" destOrd="0" presId="urn:microsoft.com/office/officeart/2005/8/layout/vList4"/>
    <dgm:cxn modelId="{09FE89A9-F2E6-4B63-8A54-7E1AC040D1F3}" srcId="{9A3AAB62-EB00-440E-9CA4-91E8E3D0744E}" destId="{3833B086-7136-46B6-9467-881E6916837D}" srcOrd="0" destOrd="0" parTransId="{2DB9966C-95EF-40DB-93CA-B3AD3A6E9EC0}" sibTransId="{93AF56FB-8BDE-4694-A2AC-BE72727085A7}"/>
    <dgm:cxn modelId="{92D5A201-3E47-4053-9A91-AFC2D404AA49}" type="presOf" srcId="{9A3AAB62-EB00-440E-9CA4-91E8E3D0744E}" destId="{32A3C226-2331-4FD9-A185-89642C819762}" srcOrd="0" destOrd="0" presId="urn:microsoft.com/office/officeart/2005/8/layout/vList4"/>
    <dgm:cxn modelId="{4450C743-AB0F-4CC0-B3DB-D992B7ED6617}" type="presOf" srcId="{3833B086-7136-46B6-9467-881E6916837D}" destId="{FDE1D0FA-F484-4E62-ADEC-07370D80E116}" srcOrd="0" destOrd="0" presId="urn:microsoft.com/office/officeart/2005/8/layout/vList4"/>
    <dgm:cxn modelId="{46A2A6AC-1276-4FE6-894A-FBD502A585CC}" type="presParOf" srcId="{32A3C226-2331-4FD9-A185-89642C819762}" destId="{3BE93324-B4C0-45E1-8037-495909A1072D}" srcOrd="0" destOrd="0" presId="urn:microsoft.com/office/officeart/2005/8/layout/vList4"/>
    <dgm:cxn modelId="{7D1C3DD6-C4BA-4364-9CCC-F7E14BD1C24A}" type="presParOf" srcId="{3BE93324-B4C0-45E1-8037-495909A1072D}" destId="{FDE1D0FA-F484-4E62-ADEC-07370D80E116}" srcOrd="0" destOrd="0" presId="urn:microsoft.com/office/officeart/2005/8/layout/vList4"/>
    <dgm:cxn modelId="{EC25E1AB-3531-4EDC-AB49-5C4EA690C6C9}" type="presParOf" srcId="{3BE93324-B4C0-45E1-8037-495909A1072D}" destId="{0F37E909-19CF-44C4-946C-1576A8EA2FFD}" srcOrd="1" destOrd="0" presId="urn:microsoft.com/office/officeart/2005/8/layout/vList4"/>
    <dgm:cxn modelId="{0069F3F0-4A2D-45E2-82F2-655D345AEBD4}" type="presParOf" srcId="{3BE93324-B4C0-45E1-8037-495909A1072D}" destId="{A272CA75-6D66-4D01-AAC2-04F121706836}"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9A3AAB62-EB00-440E-9CA4-91E8E3D0744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833B086-7136-46B6-9467-881E6916837D}">
      <dgm:prSet phldrT="[Text]"/>
      <dgm:spPr>
        <a:solidFill>
          <a:schemeClr val="accent3">
            <a:lumMod val="75000"/>
          </a:schemeClr>
        </a:solidFill>
      </dgm:spPr>
      <dgm:t>
        <a:bodyPr/>
        <a:lstStyle/>
        <a:p>
          <a:r>
            <a:rPr lang="en-US" b="1" i="0" dirty="0" smtClean="0">
              <a:solidFill>
                <a:schemeClr val="bg2">
                  <a:lumMod val="90000"/>
                </a:schemeClr>
              </a:solidFill>
            </a:rPr>
            <a:t>Provide leadership and vision in planning, budgeting, professional development, and technology delivery to create an environment of innovation for the effective integration of technology and communication with staff, parents, and the community. </a:t>
          </a:r>
          <a:endParaRPr lang="en-US" dirty="0">
            <a:solidFill>
              <a:schemeClr val="bg2">
                <a:lumMod val="90000"/>
              </a:schemeClr>
            </a:solidFill>
          </a:endParaRPr>
        </a:p>
      </dgm:t>
    </dgm:pt>
    <dgm:pt modelId="{2DB9966C-95EF-40DB-93CA-B3AD3A6E9EC0}" type="parTrans" cxnId="{09FE89A9-F2E6-4B63-8A54-7E1AC040D1F3}">
      <dgm:prSet/>
      <dgm:spPr/>
      <dgm:t>
        <a:bodyPr/>
        <a:lstStyle/>
        <a:p>
          <a:endParaRPr lang="en-US"/>
        </a:p>
      </dgm:t>
    </dgm:pt>
    <dgm:pt modelId="{93AF56FB-8BDE-4694-A2AC-BE72727085A7}" type="sibTrans" cxnId="{09FE89A9-F2E6-4B63-8A54-7E1AC040D1F3}">
      <dgm:prSet/>
      <dgm:spPr/>
      <dgm:t>
        <a:bodyPr/>
        <a:lstStyle/>
        <a:p>
          <a:endParaRPr lang="en-US"/>
        </a:p>
      </dgm:t>
    </dgm:pt>
    <dgm:pt modelId="{32A3C226-2331-4FD9-A185-89642C819762}" type="pres">
      <dgm:prSet presAssocID="{9A3AAB62-EB00-440E-9CA4-91E8E3D0744E}" presName="linear" presStyleCnt="0">
        <dgm:presLayoutVars>
          <dgm:dir/>
          <dgm:resizeHandles val="exact"/>
        </dgm:presLayoutVars>
      </dgm:prSet>
      <dgm:spPr/>
      <dgm:t>
        <a:bodyPr/>
        <a:lstStyle/>
        <a:p>
          <a:endParaRPr lang="en-US"/>
        </a:p>
      </dgm:t>
    </dgm:pt>
    <dgm:pt modelId="{3BE93324-B4C0-45E1-8037-495909A1072D}" type="pres">
      <dgm:prSet presAssocID="{3833B086-7136-46B6-9467-881E6916837D}" presName="comp" presStyleCnt="0"/>
      <dgm:spPr/>
    </dgm:pt>
    <dgm:pt modelId="{FDE1D0FA-F484-4E62-ADEC-07370D80E116}" type="pres">
      <dgm:prSet presAssocID="{3833B086-7136-46B6-9467-881E6916837D}" presName="box" presStyleLbl="node1" presStyleIdx="0" presStyleCnt="1"/>
      <dgm:spPr/>
      <dgm:t>
        <a:bodyPr/>
        <a:lstStyle/>
        <a:p>
          <a:endParaRPr lang="en-US"/>
        </a:p>
      </dgm:t>
    </dgm:pt>
    <dgm:pt modelId="{0F37E909-19CF-44C4-946C-1576A8EA2FFD}" type="pres">
      <dgm:prSet presAssocID="{3833B086-7136-46B6-9467-881E6916837D}" presName="img" presStyleLbl="fgImgPlace1" presStyleIdx="0" presStyleCnt="1" custScaleX="112963" custLinFactNeighborX="-8979" custLinFactNeighborY="127"/>
      <dgm:spPr>
        <a:blipFill rotWithShape="0">
          <a:blip xmlns:r="http://schemas.openxmlformats.org/officeDocument/2006/relationships" r:embed="rId1"/>
          <a:stretch>
            <a:fillRect/>
          </a:stretch>
        </a:blipFill>
      </dgm:spPr>
    </dgm:pt>
    <dgm:pt modelId="{A272CA75-6D66-4D01-AAC2-04F121706836}" type="pres">
      <dgm:prSet presAssocID="{3833B086-7136-46B6-9467-881E6916837D}" presName="text" presStyleLbl="node1" presStyleIdx="0" presStyleCnt="1">
        <dgm:presLayoutVars>
          <dgm:bulletEnabled val="1"/>
        </dgm:presLayoutVars>
      </dgm:prSet>
      <dgm:spPr/>
      <dgm:t>
        <a:bodyPr/>
        <a:lstStyle/>
        <a:p>
          <a:endParaRPr lang="en-US"/>
        </a:p>
      </dgm:t>
    </dgm:pt>
  </dgm:ptLst>
  <dgm:cxnLst>
    <dgm:cxn modelId="{09FE89A9-F2E6-4B63-8A54-7E1AC040D1F3}" srcId="{9A3AAB62-EB00-440E-9CA4-91E8E3D0744E}" destId="{3833B086-7136-46B6-9467-881E6916837D}" srcOrd="0" destOrd="0" parTransId="{2DB9966C-95EF-40DB-93CA-B3AD3A6E9EC0}" sibTransId="{93AF56FB-8BDE-4694-A2AC-BE72727085A7}"/>
    <dgm:cxn modelId="{6B9D4C92-C06A-41CE-A004-0E969C4D4825}" type="presOf" srcId="{3833B086-7136-46B6-9467-881E6916837D}" destId="{A272CA75-6D66-4D01-AAC2-04F121706836}" srcOrd="1" destOrd="0" presId="urn:microsoft.com/office/officeart/2005/8/layout/vList4"/>
    <dgm:cxn modelId="{A7E34408-EDE5-4BBA-B754-0920810EE858}" type="presOf" srcId="{3833B086-7136-46B6-9467-881E6916837D}" destId="{FDE1D0FA-F484-4E62-ADEC-07370D80E116}" srcOrd="0" destOrd="0" presId="urn:microsoft.com/office/officeart/2005/8/layout/vList4"/>
    <dgm:cxn modelId="{5CC7015C-D2E9-495C-A559-FD5194114D49}" type="presOf" srcId="{9A3AAB62-EB00-440E-9CA4-91E8E3D0744E}" destId="{32A3C226-2331-4FD9-A185-89642C819762}" srcOrd="0" destOrd="0" presId="urn:microsoft.com/office/officeart/2005/8/layout/vList4"/>
    <dgm:cxn modelId="{1F5B7186-84AB-4728-8393-AF5E49C06986}" type="presParOf" srcId="{32A3C226-2331-4FD9-A185-89642C819762}" destId="{3BE93324-B4C0-45E1-8037-495909A1072D}" srcOrd="0" destOrd="0" presId="urn:microsoft.com/office/officeart/2005/8/layout/vList4"/>
    <dgm:cxn modelId="{C92DD040-7E38-42F3-B892-985A600CD752}" type="presParOf" srcId="{3BE93324-B4C0-45E1-8037-495909A1072D}" destId="{FDE1D0FA-F484-4E62-ADEC-07370D80E116}" srcOrd="0" destOrd="0" presId="urn:microsoft.com/office/officeart/2005/8/layout/vList4"/>
    <dgm:cxn modelId="{EFDBEE09-36EE-43EC-AEBD-23E94BF26B5E}" type="presParOf" srcId="{3BE93324-B4C0-45E1-8037-495909A1072D}" destId="{0F37E909-19CF-44C4-946C-1576A8EA2FFD}" srcOrd="1" destOrd="0" presId="urn:microsoft.com/office/officeart/2005/8/layout/vList4"/>
    <dgm:cxn modelId="{E6EC3420-03FC-4B7B-97B6-C65906E9DC97}" type="presParOf" srcId="{3BE93324-B4C0-45E1-8037-495909A1072D}" destId="{A272CA75-6D66-4D01-AAC2-04F121706836}"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9A3AAB62-EB00-440E-9CA4-91E8E3D0744E}" type="doc">
      <dgm:prSet loTypeId="urn:microsoft.com/office/officeart/2005/8/layout/vList4" loCatId="list" qsTypeId="urn:microsoft.com/office/officeart/2005/8/quickstyle/simple1" qsCatId="simple" csTypeId="urn:microsoft.com/office/officeart/2005/8/colors/accent1_2" csCatId="accent1" phldr="1"/>
      <dgm:spPr/>
      <dgm:t>
        <a:bodyPr/>
        <a:lstStyle/>
        <a:p>
          <a:endParaRPr lang="en-US"/>
        </a:p>
      </dgm:t>
    </dgm:pt>
    <dgm:pt modelId="{3833B086-7136-46B6-9467-881E6916837D}">
      <dgm:prSet phldrT="[Text]" custT="1"/>
      <dgm:spPr>
        <a:solidFill>
          <a:schemeClr val="accent3">
            <a:lumMod val="75000"/>
          </a:schemeClr>
        </a:solidFill>
      </dgm:spPr>
      <dgm:t>
        <a:bodyPr/>
        <a:lstStyle/>
        <a:p>
          <a:r>
            <a:rPr lang="en-US" sz="3600" b="1" i="0" dirty="0" smtClean="0">
              <a:solidFill>
                <a:schemeClr val="bg2">
                  <a:lumMod val="90000"/>
                </a:schemeClr>
              </a:solidFill>
            </a:rPr>
            <a:t>Provide and maintain the infrastructure and technology support to enable the accomplishment of goals of the Board of Trustees and District/Campus plans and investigate and deploy emerging technologies as appropriate. </a:t>
          </a:r>
          <a:endParaRPr lang="en-US" sz="3600" dirty="0">
            <a:solidFill>
              <a:schemeClr val="bg2">
                <a:lumMod val="90000"/>
              </a:schemeClr>
            </a:solidFill>
          </a:endParaRPr>
        </a:p>
      </dgm:t>
    </dgm:pt>
    <dgm:pt modelId="{2DB9966C-95EF-40DB-93CA-B3AD3A6E9EC0}" type="parTrans" cxnId="{09FE89A9-F2E6-4B63-8A54-7E1AC040D1F3}">
      <dgm:prSet/>
      <dgm:spPr/>
      <dgm:t>
        <a:bodyPr/>
        <a:lstStyle/>
        <a:p>
          <a:endParaRPr lang="en-US"/>
        </a:p>
      </dgm:t>
    </dgm:pt>
    <dgm:pt modelId="{93AF56FB-8BDE-4694-A2AC-BE72727085A7}" type="sibTrans" cxnId="{09FE89A9-F2E6-4B63-8A54-7E1AC040D1F3}">
      <dgm:prSet/>
      <dgm:spPr/>
      <dgm:t>
        <a:bodyPr/>
        <a:lstStyle/>
        <a:p>
          <a:endParaRPr lang="en-US"/>
        </a:p>
      </dgm:t>
    </dgm:pt>
    <dgm:pt modelId="{32A3C226-2331-4FD9-A185-89642C819762}" type="pres">
      <dgm:prSet presAssocID="{9A3AAB62-EB00-440E-9CA4-91E8E3D0744E}" presName="linear" presStyleCnt="0">
        <dgm:presLayoutVars>
          <dgm:dir/>
          <dgm:resizeHandles val="exact"/>
        </dgm:presLayoutVars>
      </dgm:prSet>
      <dgm:spPr/>
      <dgm:t>
        <a:bodyPr/>
        <a:lstStyle/>
        <a:p>
          <a:endParaRPr lang="en-US"/>
        </a:p>
      </dgm:t>
    </dgm:pt>
    <dgm:pt modelId="{3BE93324-B4C0-45E1-8037-495909A1072D}" type="pres">
      <dgm:prSet presAssocID="{3833B086-7136-46B6-9467-881E6916837D}" presName="comp" presStyleCnt="0"/>
      <dgm:spPr/>
    </dgm:pt>
    <dgm:pt modelId="{FDE1D0FA-F484-4E62-ADEC-07370D80E116}" type="pres">
      <dgm:prSet presAssocID="{3833B086-7136-46B6-9467-881E6916837D}" presName="box" presStyleLbl="node1" presStyleIdx="0" presStyleCnt="1"/>
      <dgm:spPr/>
      <dgm:t>
        <a:bodyPr/>
        <a:lstStyle/>
        <a:p>
          <a:endParaRPr lang="en-US"/>
        </a:p>
      </dgm:t>
    </dgm:pt>
    <dgm:pt modelId="{0F37E909-19CF-44C4-946C-1576A8EA2FFD}" type="pres">
      <dgm:prSet presAssocID="{3833B086-7136-46B6-9467-881E6916837D}" presName="img" presStyleLbl="fgImgPlace1" presStyleIdx="0" presStyleCnt="1" custScaleX="105608" custScaleY="88806" custLinFactNeighborX="-12617" custLinFactNeighborY="-1306"/>
      <dgm:spPr>
        <a:blipFill rotWithShape="0">
          <a:blip xmlns:r="http://schemas.openxmlformats.org/officeDocument/2006/relationships" r:embed="rId1"/>
          <a:stretch>
            <a:fillRect/>
          </a:stretch>
        </a:blipFill>
      </dgm:spPr>
    </dgm:pt>
    <dgm:pt modelId="{A272CA75-6D66-4D01-AAC2-04F121706836}" type="pres">
      <dgm:prSet presAssocID="{3833B086-7136-46B6-9467-881E6916837D}" presName="text" presStyleLbl="node1" presStyleIdx="0" presStyleCnt="1">
        <dgm:presLayoutVars>
          <dgm:bulletEnabled val="1"/>
        </dgm:presLayoutVars>
      </dgm:prSet>
      <dgm:spPr/>
      <dgm:t>
        <a:bodyPr/>
        <a:lstStyle/>
        <a:p>
          <a:endParaRPr lang="en-US"/>
        </a:p>
      </dgm:t>
    </dgm:pt>
  </dgm:ptLst>
  <dgm:cxnLst>
    <dgm:cxn modelId="{E1A9581F-ED0C-451E-A477-700574B7A4AE}" type="presOf" srcId="{9A3AAB62-EB00-440E-9CA4-91E8E3D0744E}" destId="{32A3C226-2331-4FD9-A185-89642C819762}" srcOrd="0" destOrd="0" presId="urn:microsoft.com/office/officeart/2005/8/layout/vList4"/>
    <dgm:cxn modelId="{09FE89A9-F2E6-4B63-8A54-7E1AC040D1F3}" srcId="{9A3AAB62-EB00-440E-9CA4-91E8E3D0744E}" destId="{3833B086-7136-46B6-9467-881E6916837D}" srcOrd="0" destOrd="0" parTransId="{2DB9966C-95EF-40DB-93CA-B3AD3A6E9EC0}" sibTransId="{93AF56FB-8BDE-4694-A2AC-BE72727085A7}"/>
    <dgm:cxn modelId="{F9160A84-4CC5-4945-B547-06BB0ABFCC65}" type="presOf" srcId="{3833B086-7136-46B6-9467-881E6916837D}" destId="{FDE1D0FA-F484-4E62-ADEC-07370D80E116}" srcOrd="0" destOrd="0" presId="urn:microsoft.com/office/officeart/2005/8/layout/vList4"/>
    <dgm:cxn modelId="{BBD259E0-66C1-4027-BF11-2BBF02FABC3D}" type="presOf" srcId="{3833B086-7136-46B6-9467-881E6916837D}" destId="{A272CA75-6D66-4D01-AAC2-04F121706836}" srcOrd="1" destOrd="0" presId="urn:microsoft.com/office/officeart/2005/8/layout/vList4"/>
    <dgm:cxn modelId="{91388AE5-F032-4A85-856F-E4D46821EA07}" type="presParOf" srcId="{32A3C226-2331-4FD9-A185-89642C819762}" destId="{3BE93324-B4C0-45E1-8037-495909A1072D}" srcOrd="0" destOrd="0" presId="urn:microsoft.com/office/officeart/2005/8/layout/vList4"/>
    <dgm:cxn modelId="{C725B526-B1CE-4C71-8751-FE5194122016}" type="presParOf" srcId="{3BE93324-B4C0-45E1-8037-495909A1072D}" destId="{FDE1D0FA-F484-4E62-ADEC-07370D80E116}" srcOrd="0" destOrd="0" presId="urn:microsoft.com/office/officeart/2005/8/layout/vList4"/>
    <dgm:cxn modelId="{B0A23EE9-ACFB-4879-9749-07997D3379F9}" type="presParOf" srcId="{3BE93324-B4C0-45E1-8037-495909A1072D}" destId="{0F37E909-19CF-44C4-946C-1576A8EA2FFD}" srcOrd="1" destOrd="0" presId="urn:microsoft.com/office/officeart/2005/8/layout/vList4"/>
    <dgm:cxn modelId="{37313741-662D-4941-80D2-63E6CB5A8805}" type="presParOf" srcId="{3BE93324-B4C0-45E1-8037-495909A1072D}" destId="{A272CA75-6D66-4D01-AAC2-04F121706836}" srcOrd="2" destOrd="0" presId="urn:microsoft.com/office/officeart/2005/8/layout/vList4"/>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B9C421C2-F117-4845-896A-98489242610A}" type="doc">
      <dgm:prSet loTypeId="urn:microsoft.com/office/officeart/2005/8/layout/vList6" loCatId="list" qsTypeId="urn:microsoft.com/office/officeart/2005/8/quickstyle/simple1" qsCatId="simple" csTypeId="urn:microsoft.com/office/officeart/2005/8/colors/accent1_2" csCatId="accent1" phldr="1"/>
      <dgm:spPr/>
      <dgm:t>
        <a:bodyPr/>
        <a:lstStyle/>
        <a:p>
          <a:endParaRPr lang="en-US"/>
        </a:p>
      </dgm:t>
    </dgm:pt>
    <dgm:pt modelId="{20ABD527-3420-49C6-B468-75EFAF7D39DB}">
      <dgm:prSet phldrT="[Text]"/>
      <dgm:spPr>
        <a:solidFill>
          <a:schemeClr val="accent3">
            <a:lumMod val="75000"/>
          </a:schemeClr>
        </a:solidFill>
      </dgm:spPr>
      <dgm:t>
        <a:bodyPr/>
        <a:lstStyle/>
        <a:p>
          <a:r>
            <a:rPr lang="en-US" dirty="0" smtClean="0">
              <a:solidFill>
                <a:schemeClr val="bg2">
                  <a:lumMod val="90000"/>
                </a:schemeClr>
              </a:solidFill>
            </a:rPr>
            <a:t>Process</a:t>
          </a:r>
          <a:endParaRPr lang="en-US" dirty="0">
            <a:solidFill>
              <a:schemeClr val="bg2">
                <a:lumMod val="90000"/>
              </a:schemeClr>
            </a:solidFill>
          </a:endParaRPr>
        </a:p>
      </dgm:t>
    </dgm:pt>
    <dgm:pt modelId="{F992D711-EC57-4D86-A5F1-F88E2F94E092}" type="parTrans" cxnId="{759BF59E-E547-4B1B-9F7C-EF3BAC8914D9}">
      <dgm:prSet/>
      <dgm:spPr/>
      <dgm:t>
        <a:bodyPr/>
        <a:lstStyle/>
        <a:p>
          <a:endParaRPr lang="en-US"/>
        </a:p>
      </dgm:t>
    </dgm:pt>
    <dgm:pt modelId="{833ABCAB-53B3-45B4-A7C1-A9BE5C7E9B59}" type="sibTrans" cxnId="{759BF59E-E547-4B1B-9F7C-EF3BAC8914D9}">
      <dgm:prSet/>
      <dgm:spPr/>
      <dgm:t>
        <a:bodyPr/>
        <a:lstStyle/>
        <a:p>
          <a:endParaRPr lang="en-US"/>
        </a:p>
      </dgm:t>
    </dgm:pt>
    <dgm:pt modelId="{E69D216F-5DAA-4E40-BEF9-F3FB9FE03787}">
      <dgm:prSet phldrT="[Text]"/>
      <dgm:spPr>
        <a:solidFill>
          <a:schemeClr val="accent3">
            <a:lumMod val="75000"/>
            <a:alpha val="90000"/>
          </a:schemeClr>
        </a:solidFill>
      </dgm:spPr>
      <dgm:t>
        <a:bodyPr/>
        <a:lstStyle/>
        <a:p>
          <a:r>
            <a:rPr lang="en-US" dirty="0" smtClean="0">
              <a:solidFill>
                <a:schemeClr val="bg2">
                  <a:lumMod val="90000"/>
                </a:schemeClr>
              </a:solidFill>
            </a:rPr>
            <a:t>Method</a:t>
          </a:r>
          <a:endParaRPr lang="en-US" dirty="0">
            <a:solidFill>
              <a:schemeClr val="bg2">
                <a:lumMod val="90000"/>
              </a:schemeClr>
            </a:solidFill>
          </a:endParaRPr>
        </a:p>
      </dgm:t>
    </dgm:pt>
    <dgm:pt modelId="{C2F4EADE-E5F6-4E3A-809F-D113A64C1ECF}" type="sibTrans" cxnId="{800D8BF9-67D5-4FC3-8E2F-BB0BD3DD546F}">
      <dgm:prSet/>
      <dgm:spPr/>
      <dgm:t>
        <a:bodyPr/>
        <a:lstStyle/>
        <a:p>
          <a:endParaRPr lang="en-US"/>
        </a:p>
      </dgm:t>
    </dgm:pt>
    <dgm:pt modelId="{D2A5D42E-BF9E-44C6-B7E9-A1DAB7A25D1B}" type="parTrans" cxnId="{800D8BF9-67D5-4FC3-8E2F-BB0BD3DD546F}">
      <dgm:prSet/>
      <dgm:spPr/>
      <dgm:t>
        <a:bodyPr/>
        <a:lstStyle/>
        <a:p>
          <a:endParaRPr lang="en-US"/>
        </a:p>
      </dgm:t>
    </dgm:pt>
    <dgm:pt modelId="{0C300354-D231-47D5-8771-A12C92DA54E0}">
      <dgm:prSet phldrT="[Text]"/>
      <dgm:spPr>
        <a:solidFill>
          <a:schemeClr val="bg2">
            <a:lumMod val="50000"/>
            <a:alpha val="90000"/>
          </a:schemeClr>
        </a:solidFill>
      </dgm:spPr>
      <dgm:t>
        <a:bodyPr/>
        <a:lstStyle/>
        <a:p>
          <a:r>
            <a:rPr lang="en-US" dirty="0" smtClean="0">
              <a:solidFill>
                <a:schemeClr val="bg2">
                  <a:lumMod val="90000"/>
                </a:schemeClr>
              </a:solidFill>
            </a:rPr>
            <a:t>Strategies</a:t>
          </a:r>
          <a:endParaRPr lang="en-US" dirty="0">
            <a:solidFill>
              <a:schemeClr val="bg2">
                <a:lumMod val="90000"/>
              </a:schemeClr>
            </a:solidFill>
          </a:endParaRPr>
        </a:p>
      </dgm:t>
    </dgm:pt>
    <dgm:pt modelId="{CE32BDC0-9AE0-4675-8CFB-FA116F1CA59D}" type="sibTrans" cxnId="{46CB8AB5-088F-417D-AA9F-2EEF3DB758D5}">
      <dgm:prSet/>
      <dgm:spPr/>
      <dgm:t>
        <a:bodyPr/>
        <a:lstStyle/>
        <a:p>
          <a:endParaRPr lang="en-US"/>
        </a:p>
      </dgm:t>
    </dgm:pt>
    <dgm:pt modelId="{D48A6A7C-86C0-445A-B386-AA6EE5BB407C}" type="parTrans" cxnId="{46CB8AB5-088F-417D-AA9F-2EEF3DB758D5}">
      <dgm:prSet/>
      <dgm:spPr/>
      <dgm:t>
        <a:bodyPr/>
        <a:lstStyle/>
        <a:p>
          <a:endParaRPr lang="en-US"/>
        </a:p>
      </dgm:t>
    </dgm:pt>
    <dgm:pt modelId="{60C906BA-082C-4D0B-9BCF-0E54D46FB4A9}">
      <dgm:prSet phldrT="[Text]"/>
      <dgm:spPr>
        <a:solidFill>
          <a:schemeClr val="bg2">
            <a:lumMod val="50000"/>
            <a:alpha val="90000"/>
          </a:schemeClr>
        </a:solidFill>
      </dgm:spPr>
      <dgm:t>
        <a:bodyPr/>
        <a:lstStyle/>
        <a:p>
          <a:r>
            <a:rPr lang="en-US" dirty="0" smtClean="0">
              <a:solidFill>
                <a:schemeClr val="bg2">
                  <a:lumMod val="90000"/>
                </a:schemeClr>
              </a:solidFill>
            </a:rPr>
            <a:t>Strategies</a:t>
          </a:r>
          <a:endParaRPr lang="en-US" dirty="0">
            <a:solidFill>
              <a:schemeClr val="bg2">
                <a:lumMod val="90000"/>
              </a:schemeClr>
            </a:solidFill>
          </a:endParaRPr>
        </a:p>
      </dgm:t>
    </dgm:pt>
    <dgm:pt modelId="{E12EA178-3620-487E-B520-B33BB4FEDD95}" type="parTrans" cxnId="{6412ADC6-869C-4D38-9397-E83E209D79A9}">
      <dgm:prSet/>
      <dgm:spPr/>
      <dgm:t>
        <a:bodyPr/>
        <a:lstStyle/>
        <a:p>
          <a:endParaRPr lang="en-US"/>
        </a:p>
      </dgm:t>
    </dgm:pt>
    <dgm:pt modelId="{6B46FE22-B44F-48D0-897A-5B5D8E3EE032}" type="sibTrans" cxnId="{6412ADC6-869C-4D38-9397-E83E209D79A9}">
      <dgm:prSet/>
      <dgm:spPr/>
      <dgm:t>
        <a:bodyPr/>
        <a:lstStyle/>
        <a:p>
          <a:endParaRPr lang="en-US"/>
        </a:p>
      </dgm:t>
    </dgm:pt>
    <dgm:pt modelId="{07A043A7-E684-4C73-8138-3EB5F262EB36}" type="pres">
      <dgm:prSet presAssocID="{B9C421C2-F117-4845-896A-98489242610A}" presName="Name0" presStyleCnt="0">
        <dgm:presLayoutVars>
          <dgm:dir/>
          <dgm:animLvl val="lvl"/>
          <dgm:resizeHandles/>
        </dgm:presLayoutVars>
      </dgm:prSet>
      <dgm:spPr/>
      <dgm:t>
        <a:bodyPr/>
        <a:lstStyle/>
        <a:p>
          <a:endParaRPr lang="en-US"/>
        </a:p>
      </dgm:t>
    </dgm:pt>
    <dgm:pt modelId="{6079AD05-45DF-4726-8F96-4F3BACD1F592}" type="pres">
      <dgm:prSet presAssocID="{20ABD527-3420-49C6-B468-75EFAF7D39DB}" presName="linNode" presStyleCnt="0"/>
      <dgm:spPr/>
    </dgm:pt>
    <dgm:pt modelId="{012DE837-06E8-46F9-ABA2-0695A954EAC5}" type="pres">
      <dgm:prSet presAssocID="{20ABD527-3420-49C6-B468-75EFAF7D39DB}" presName="parentShp" presStyleLbl="node1" presStyleIdx="0" presStyleCnt="2" custLinFactNeighborY="-17708">
        <dgm:presLayoutVars>
          <dgm:bulletEnabled val="1"/>
        </dgm:presLayoutVars>
      </dgm:prSet>
      <dgm:spPr/>
      <dgm:t>
        <a:bodyPr/>
        <a:lstStyle/>
        <a:p>
          <a:endParaRPr lang="en-US"/>
        </a:p>
      </dgm:t>
    </dgm:pt>
    <dgm:pt modelId="{102F7D6B-E12B-4DDD-9A11-FF7CC8B82B39}" type="pres">
      <dgm:prSet presAssocID="{20ABD527-3420-49C6-B468-75EFAF7D39DB}" presName="childShp" presStyleLbl="bgAccFollowNode1" presStyleIdx="0" presStyleCnt="2" custScaleY="71709" custLinFactNeighborX="-463" custLinFactNeighborY="3511">
        <dgm:presLayoutVars>
          <dgm:bulletEnabled val="1"/>
        </dgm:presLayoutVars>
      </dgm:prSet>
      <dgm:spPr/>
      <dgm:t>
        <a:bodyPr/>
        <a:lstStyle/>
        <a:p>
          <a:endParaRPr lang="en-US"/>
        </a:p>
      </dgm:t>
    </dgm:pt>
    <dgm:pt modelId="{AC6B716B-C7AF-406C-B276-AEA4C7CFA5DB}" type="pres">
      <dgm:prSet presAssocID="{833ABCAB-53B3-45B4-A7C1-A9BE5C7E9B59}" presName="spacing" presStyleCnt="0"/>
      <dgm:spPr/>
    </dgm:pt>
    <dgm:pt modelId="{6F4E4146-5F16-4C9D-B06D-BC5A62FDFCAF}" type="pres">
      <dgm:prSet presAssocID="{E69D216F-5DAA-4E40-BEF9-F3FB9FE03787}" presName="linNode" presStyleCnt="0"/>
      <dgm:spPr/>
    </dgm:pt>
    <dgm:pt modelId="{1773300B-F793-4388-993A-A85485A733B8}" type="pres">
      <dgm:prSet presAssocID="{E69D216F-5DAA-4E40-BEF9-F3FB9FE03787}" presName="parentShp" presStyleLbl="node1" presStyleIdx="1" presStyleCnt="2">
        <dgm:presLayoutVars>
          <dgm:bulletEnabled val="1"/>
        </dgm:presLayoutVars>
      </dgm:prSet>
      <dgm:spPr/>
      <dgm:t>
        <a:bodyPr/>
        <a:lstStyle/>
        <a:p>
          <a:endParaRPr lang="en-US"/>
        </a:p>
      </dgm:t>
    </dgm:pt>
    <dgm:pt modelId="{7CFF68B5-6519-4ECB-B864-B1E4292800EF}" type="pres">
      <dgm:prSet presAssocID="{E69D216F-5DAA-4E40-BEF9-F3FB9FE03787}" presName="childShp" presStyleLbl="bgAccFollowNode1" presStyleIdx="1" presStyleCnt="2" custScaleY="68960">
        <dgm:presLayoutVars>
          <dgm:bulletEnabled val="1"/>
        </dgm:presLayoutVars>
      </dgm:prSet>
      <dgm:spPr/>
      <dgm:t>
        <a:bodyPr/>
        <a:lstStyle/>
        <a:p>
          <a:endParaRPr lang="en-US"/>
        </a:p>
      </dgm:t>
    </dgm:pt>
  </dgm:ptLst>
  <dgm:cxnLst>
    <dgm:cxn modelId="{021F5580-58DD-4704-8140-44C147A0ED6A}" type="presOf" srcId="{E69D216F-5DAA-4E40-BEF9-F3FB9FE03787}" destId="{1773300B-F793-4388-993A-A85485A733B8}" srcOrd="0" destOrd="0" presId="urn:microsoft.com/office/officeart/2005/8/layout/vList6"/>
    <dgm:cxn modelId="{37161EA4-BCC5-447D-8923-40B1B4B9857F}" type="presOf" srcId="{B9C421C2-F117-4845-896A-98489242610A}" destId="{07A043A7-E684-4C73-8138-3EB5F262EB36}" srcOrd="0" destOrd="0" presId="urn:microsoft.com/office/officeart/2005/8/layout/vList6"/>
    <dgm:cxn modelId="{800D8BF9-67D5-4FC3-8E2F-BB0BD3DD546F}" srcId="{B9C421C2-F117-4845-896A-98489242610A}" destId="{E69D216F-5DAA-4E40-BEF9-F3FB9FE03787}" srcOrd="1" destOrd="0" parTransId="{D2A5D42E-BF9E-44C6-B7E9-A1DAB7A25D1B}" sibTransId="{C2F4EADE-E5F6-4E3A-809F-D113A64C1ECF}"/>
    <dgm:cxn modelId="{46CB8AB5-088F-417D-AA9F-2EEF3DB758D5}" srcId="{20ABD527-3420-49C6-B468-75EFAF7D39DB}" destId="{0C300354-D231-47D5-8771-A12C92DA54E0}" srcOrd="0" destOrd="0" parTransId="{D48A6A7C-86C0-445A-B386-AA6EE5BB407C}" sibTransId="{CE32BDC0-9AE0-4675-8CFB-FA116F1CA59D}"/>
    <dgm:cxn modelId="{2C2CEBD1-404E-4D17-BE58-7ED16EF85FB6}" type="presOf" srcId="{20ABD527-3420-49C6-B468-75EFAF7D39DB}" destId="{012DE837-06E8-46F9-ABA2-0695A954EAC5}" srcOrd="0" destOrd="0" presId="urn:microsoft.com/office/officeart/2005/8/layout/vList6"/>
    <dgm:cxn modelId="{6412ADC6-869C-4D38-9397-E83E209D79A9}" srcId="{E69D216F-5DAA-4E40-BEF9-F3FB9FE03787}" destId="{60C906BA-082C-4D0B-9BCF-0E54D46FB4A9}" srcOrd="0" destOrd="0" parTransId="{E12EA178-3620-487E-B520-B33BB4FEDD95}" sibTransId="{6B46FE22-B44F-48D0-897A-5B5D8E3EE032}"/>
    <dgm:cxn modelId="{5EF9470E-34D9-4060-BDDA-8BB29E19142A}" type="presOf" srcId="{0C300354-D231-47D5-8771-A12C92DA54E0}" destId="{102F7D6B-E12B-4DDD-9A11-FF7CC8B82B39}" srcOrd="0" destOrd="0" presId="urn:microsoft.com/office/officeart/2005/8/layout/vList6"/>
    <dgm:cxn modelId="{1129CE58-7455-4FC2-B1B1-4E04AF3C34D9}" type="presOf" srcId="{60C906BA-082C-4D0B-9BCF-0E54D46FB4A9}" destId="{7CFF68B5-6519-4ECB-B864-B1E4292800EF}" srcOrd="0" destOrd="0" presId="urn:microsoft.com/office/officeart/2005/8/layout/vList6"/>
    <dgm:cxn modelId="{759BF59E-E547-4B1B-9F7C-EF3BAC8914D9}" srcId="{B9C421C2-F117-4845-896A-98489242610A}" destId="{20ABD527-3420-49C6-B468-75EFAF7D39DB}" srcOrd="0" destOrd="0" parTransId="{F992D711-EC57-4D86-A5F1-F88E2F94E092}" sibTransId="{833ABCAB-53B3-45B4-A7C1-A9BE5C7E9B59}"/>
    <dgm:cxn modelId="{7A18C14A-8E98-4F88-A11C-88143D232795}" type="presParOf" srcId="{07A043A7-E684-4C73-8138-3EB5F262EB36}" destId="{6079AD05-45DF-4726-8F96-4F3BACD1F592}" srcOrd="0" destOrd="0" presId="urn:microsoft.com/office/officeart/2005/8/layout/vList6"/>
    <dgm:cxn modelId="{299A0F0D-1CB6-46D2-9941-595C78F18627}" type="presParOf" srcId="{6079AD05-45DF-4726-8F96-4F3BACD1F592}" destId="{012DE837-06E8-46F9-ABA2-0695A954EAC5}" srcOrd="0" destOrd="0" presId="urn:microsoft.com/office/officeart/2005/8/layout/vList6"/>
    <dgm:cxn modelId="{FE8C7BF1-912F-4843-AA5D-D11301ED09D9}" type="presParOf" srcId="{6079AD05-45DF-4726-8F96-4F3BACD1F592}" destId="{102F7D6B-E12B-4DDD-9A11-FF7CC8B82B39}" srcOrd="1" destOrd="0" presId="urn:microsoft.com/office/officeart/2005/8/layout/vList6"/>
    <dgm:cxn modelId="{F163AA90-698E-47E8-B4D7-471195A32B05}" type="presParOf" srcId="{07A043A7-E684-4C73-8138-3EB5F262EB36}" destId="{AC6B716B-C7AF-406C-B276-AEA4C7CFA5DB}" srcOrd="1" destOrd="0" presId="urn:microsoft.com/office/officeart/2005/8/layout/vList6"/>
    <dgm:cxn modelId="{5CB0D150-95DE-44D9-AD0C-64E58D6CE4DD}" type="presParOf" srcId="{07A043A7-E684-4C73-8138-3EB5F262EB36}" destId="{6F4E4146-5F16-4C9D-B06D-BC5A62FDFCAF}" srcOrd="2" destOrd="0" presId="urn:microsoft.com/office/officeart/2005/8/layout/vList6"/>
    <dgm:cxn modelId="{930A9C14-B631-4ECE-B780-F7CECB832DEA}" type="presParOf" srcId="{6F4E4146-5F16-4C9D-B06D-BC5A62FDFCAF}" destId="{1773300B-F793-4388-993A-A85485A733B8}" srcOrd="0" destOrd="0" presId="urn:microsoft.com/office/officeart/2005/8/layout/vList6"/>
    <dgm:cxn modelId="{C93609C3-7AC5-45FD-980C-5FCC9028B823}" type="presParOf" srcId="{6F4E4146-5F16-4C9D-B06D-BC5A62FDFCAF}" destId="{7CFF68B5-6519-4ECB-B864-B1E4292800EF}" srcOrd="1" destOrd="0" presId="urn:microsoft.com/office/officeart/2005/8/layout/vList6"/>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2A491C77-5C0C-4C3F-8CBD-0DD77DC66EEC}"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8D07DB03-D427-4911-A264-DB623CACCE03}">
      <dgm:prSet phldrT="[Text]" phldr="1"/>
      <dgm:spPr/>
      <dgm:t>
        <a:bodyPr/>
        <a:lstStyle/>
        <a:p>
          <a:endParaRPr lang="en-US" dirty="0"/>
        </a:p>
      </dgm:t>
    </dgm:pt>
    <dgm:pt modelId="{3C0266F6-6CEF-456E-851F-93F730E5EB7E}" type="parTrans" cxnId="{428E071E-AE0F-40D0-85D3-3AC8D0AF6B23}">
      <dgm:prSet/>
      <dgm:spPr/>
      <dgm:t>
        <a:bodyPr/>
        <a:lstStyle/>
        <a:p>
          <a:endParaRPr lang="en-US"/>
        </a:p>
      </dgm:t>
    </dgm:pt>
    <dgm:pt modelId="{C4AFBBA5-8D9F-4F6B-B620-B25BF2C5F3AF}" type="sibTrans" cxnId="{428E071E-AE0F-40D0-85D3-3AC8D0AF6B23}">
      <dgm:prSet/>
      <dgm:spPr/>
      <dgm:t>
        <a:bodyPr/>
        <a:lstStyle/>
        <a:p>
          <a:endParaRPr lang="en-US"/>
        </a:p>
      </dgm:t>
    </dgm:pt>
    <dgm:pt modelId="{F193ACA2-F560-46E3-861F-0D34F6B99796}" type="pres">
      <dgm:prSet presAssocID="{2A491C77-5C0C-4C3F-8CBD-0DD77DC66EEC}" presName="Name0" presStyleCnt="0">
        <dgm:presLayoutVars>
          <dgm:dir/>
          <dgm:resizeHandles val="exact"/>
        </dgm:presLayoutVars>
      </dgm:prSet>
      <dgm:spPr/>
      <dgm:t>
        <a:bodyPr/>
        <a:lstStyle/>
        <a:p>
          <a:endParaRPr lang="en-US"/>
        </a:p>
      </dgm:t>
    </dgm:pt>
    <dgm:pt modelId="{B38FB6F1-19F2-47AA-A835-A8D268427296}" type="pres">
      <dgm:prSet presAssocID="{8D07DB03-D427-4911-A264-DB623CACCE03}" presName="compNode" presStyleCnt="0"/>
      <dgm:spPr/>
    </dgm:pt>
    <dgm:pt modelId="{F38BDEF1-AB6A-4871-B96E-1E8793EACB2D}" type="pres">
      <dgm:prSet presAssocID="{8D07DB03-D427-4911-A264-DB623CACCE03}" presName="pictRect" presStyleLbl="node1" presStyleIdx="0" presStyleCnt="1" custScaleX="105142" custScaleY="119237" custLinFactNeighborX="-63" custLinFactNeighborY="5986"/>
      <dgm:spPr>
        <a:blipFill rotWithShape="0">
          <a:blip xmlns:r="http://schemas.openxmlformats.org/officeDocument/2006/relationships" r:embed="rId1"/>
          <a:stretch>
            <a:fillRect/>
          </a:stretch>
        </a:blipFill>
      </dgm:spPr>
    </dgm:pt>
    <dgm:pt modelId="{EABBE2F5-1B77-4523-B2AE-3DA86E4C20AE}" type="pres">
      <dgm:prSet presAssocID="{8D07DB03-D427-4911-A264-DB623CACCE03}" presName="textRect" presStyleLbl="revTx" presStyleIdx="0" presStyleCnt="1" custFlipVert="1" custScaleX="2967" custScaleY="2399">
        <dgm:presLayoutVars>
          <dgm:bulletEnabled val="1"/>
        </dgm:presLayoutVars>
      </dgm:prSet>
      <dgm:spPr/>
      <dgm:t>
        <a:bodyPr/>
        <a:lstStyle/>
        <a:p>
          <a:endParaRPr lang="en-US"/>
        </a:p>
      </dgm:t>
    </dgm:pt>
  </dgm:ptLst>
  <dgm:cxnLst>
    <dgm:cxn modelId="{428E071E-AE0F-40D0-85D3-3AC8D0AF6B23}" srcId="{2A491C77-5C0C-4C3F-8CBD-0DD77DC66EEC}" destId="{8D07DB03-D427-4911-A264-DB623CACCE03}" srcOrd="0" destOrd="0" parTransId="{3C0266F6-6CEF-456E-851F-93F730E5EB7E}" sibTransId="{C4AFBBA5-8D9F-4F6B-B620-B25BF2C5F3AF}"/>
    <dgm:cxn modelId="{8ED8D3BB-6835-4B96-8C53-14001EE792B2}" type="presOf" srcId="{2A491C77-5C0C-4C3F-8CBD-0DD77DC66EEC}" destId="{F193ACA2-F560-46E3-861F-0D34F6B99796}" srcOrd="0" destOrd="0" presId="urn:microsoft.com/office/officeart/2005/8/layout/pList1"/>
    <dgm:cxn modelId="{BEF0094B-5DEC-414E-AFE7-F963E6404C2E}" type="presOf" srcId="{8D07DB03-D427-4911-A264-DB623CACCE03}" destId="{EABBE2F5-1B77-4523-B2AE-3DA86E4C20AE}" srcOrd="0" destOrd="0" presId="urn:microsoft.com/office/officeart/2005/8/layout/pList1"/>
    <dgm:cxn modelId="{F5639BAD-AD7F-4EAE-81A2-995C9FA918A7}" type="presParOf" srcId="{F193ACA2-F560-46E3-861F-0D34F6B99796}" destId="{B38FB6F1-19F2-47AA-A835-A8D268427296}" srcOrd="0" destOrd="0" presId="urn:microsoft.com/office/officeart/2005/8/layout/pList1"/>
    <dgm:cxn modelId="{74343363-7356-4F49-9C2E-91CFC0B3D64F}" type="presParOf" srcId="{B38FB6F1-19F2-47AA-A835-A8D268427296}" destId="{F38BDEF1-AB6A-4871-B96E-1E8793EACB2D}" srcOrd="0" destOrd="0" presId="urn:microsoft.com/office/officeart/2005/8/layout/pList1"/>
    <dgm:cxn modelId="{6DBAF01A-AB3C-4DF3-9C33-6D60E498CF46}" type="presParOf" srcId="{B38FB6F1-19F2-47AA-A835-A8D268427296}" destId="{EABBE2F5-1B77-4523-B2AE-3DA86E4C20AE}"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2A491C77-5C0C-4C3F-8CBD-0DD77DC66EEC}"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8D07DB03-D427-4911-A264-DB623CACCE03}">
      <dgm:prSet phldrT="[Text]" phldr="1"/>
      <dgm:spPr/>
      <dgm:t>
        <a:bodyPr/>
        <a:lstStyle/>
        <a:p>
          <a:endParaRPr lang="en-US" dirty="0"/>
        </a:p>
      </dgm:t>
    </dgm:pt>
    <dgm:pt modelId="{3C0266F6-6CEF-456E-851F-93F730E5EB7E}" type="parTrans" cxnId="{428E071E-AE0F-40D0-85D3-3AC8D0AF6B23}">
      <dgm:prSet/>
      <dgm:spPr/>
      <dgm:t>
        <a:bodyPr/>
        <a:lstStyle/>
        <a:p>
          <a:endParaRPr lang="en-US"/>
        </a:p>
      </dgm:t>
    </dgm:pt>
    <dgm:pt modelId="{C4AFBBA5-8D9F-4F6B-B620-B25BF2C5F3AF}" type="sibTrans" cxnId="{428E071E-AE0F-40D0-85D3-3AC8D0AF6B23}">
      <dgm:prSet/>
      <dgm:spPr/>
      <dgm:t>
        <a:bodyPr/>
        <a:lstStyle/>
        <a:p>
          <a:endParaRPr lang="en-US"/>
        </a:p>
      </dgm:t>
    </dgm:pt>
    <dgm:pt modelId="{F193ACA2-F560-46E3-861F-0D34F6B99796}" type="pres">
      <dgm:prSet presAssocID="{2A491C77-5C0C-4C3F-8CBD-0DD77DC66EEC}" presName="Name0" presStyleCnt="0">
        <dgm:presLayoutVars>
          <dgm:dir/>
          <dgm:resizeHandles val="exact"/>
        </dgm:presLayoutVars>
      </dgm:prSet>
      <dgm:spPr/>
      <dgm:t>
        <a:bodyPr/>
        <a:lstStyle/>
        <a:p>
          <a:endParaRPr lang="en-US"/>
        </a:p>
      </dgm:t>
    </dgm:pt>
    <dgm:pt modelId="{B38FB6F1-19F2-47AA-A835-A8D268427296}" type="pres">
      <dgm:prSet presAssocID="{8D07DB03-D427-4911-A264-DB623CACCE03}" presName="compNode" presStyleCnt="0"/>
      <dgm:spPr/>
    </dgm:pt>
    <dgm:pt modelId="{F38BDEF1-AB6A-4871-B96E-1E8793EACB2D}" type="pres">
      <dgm:prSet presAssocID="{8D07DB03-D427-4911-A264-DB623CACCE03}" presName="pictRect" presStyleLbl="node1" presStyleIdx="0" presStyleCnt="1" custScaleX="108580" custScaleY="121365" custLinFactNeighborX="1512" custLinFactNeighborY="10611"/>
      <dgm:spPr>
        <a:blipFill rotWithShape="0">
          <a:blip xmlns:r="http://schemas.openxmlformats.org/officeDocument/2006/relationships" r:embed="rId1"/>
          <a:stretch>
            <a:fillRect/>
          </a:stretch>
        </a:blipFill>
      </dgm:spPr>
    </dgm:pt>
    <dgm:pt modelId="{EABBE2F5-1B77-4523-B2AE-3DA86E4C20AE}" type="pres">
      <dgm:prSet presAssocID="{8D07DB03-D427-4911-A264-DB623CACCE03}" presName="textRect" presStyleLbl="revTx" presStyleIdx="0" presStyleCnt="1" custFlipVert="1" custScaleX="2967" custScaleY="2399">
        <dgm:presLayoutVars>
          <dgm:bulletEnabled val="1"/>
        </dgm:presLayoutVars>
      </dgm:prSet>
      <dgm:spPr/>
      <dgm:t>
        <a:bodyPr/>
        <a:lstStyle/>
        <a:p>
          <a:endParaRPr lang="en-US"/>
        </a:p>
      </dgm:t>
    </dgm:pt>
  </dgm:ptLst>
  <dgm:cxnLst>
    <dgm:cxn modelId="{1E1E3879-AA08-429F-88EA-E64077205C2F}" type="presOf" srcId="{8D07DB03-D427-4911-A264-DB623CACCE03}" destId="{EABBE2F5-1B77-4523-B2AE-3DA86E4C20AE}" srcOrd="0" destOrd="0" presId="urn:microsoft.com/office/officeart/2005/8/layout/pList1"/>
    <dgm:cxn modelId="{428E071E-AE0F-40D0-85D3-3AC8D0AF6B23}" srcId="{2A491C77-5C0C-4C3F-8CBD-0DD77DC66EEC}" destId="{8D07DB03-D427-4911-A264-DB623CACCE03}" srcOrd="0" destOrd="0" parTransId="{3C0266F6-6CEF-456E-851F-93F730E5EB7E}" sibTransId="{C4AFBBA5-8D9F-4F6B-B620-B25BF2C5F3AF}"/>
    <dgm:cxn modelId="{0CA221C9-6EA1-48E0-A7B9-3183DDACB7A8}" type="presOf" srcId="{2A491C77-5C0C-4C3F-8CBD-0DD77DC66EEC}" destId="{F193ACA2-F560-46E3-861F-0D34F6B99796}" srcOrd="0" destOrd="0" presId="urn:microsoft.com/office/officeart/2005/8/layout/pList1"/>
    <dgm:cxn modelId="{D7D7EAD1-8619-4115-9881-A581A5792991}" type="presParOf" srcId="{F193ACA2-F560-46E3-861F-0D34F6B99796}" destId="{B38FB6F1-19F2-47AA-A835-A8D268427296}" srcOrd="0" destOrd="0" presId="urn:microsoft.com/office/officeart/2005/8/layout/pList1"/>
    <dgm:cxn modelId="{24DA7F15-9229-485F-A36E-45F2E91A70B5}" type="presParOf" srcId="{B38FB6F1-19F2-47AA-A835-A8D268427296}" destId="{F38BDEF1-AB6A-4871-B96E-1E8793EACB2D}" srcOrd="0" destOrd="0" presId="urn:microsoft.com/office/officeart/2005/8/layout/pList1"/>
    <dgm:cxn modelId="{3157580E-1D8D-4B18-A3B2-22ACD674C81D}" type="presParOf" srcId="{B38FB6F1-19F2-47AA-A835-A8D268427296}" destId="{EABBE2F5-1B77-4523-B2AE-3DA86E4C20AE}"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C3FF7619-0F0B-4462-A0F4-365A84902A84}"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en-US"/>
        </a:p>
      </dgm:t>
    </dgm:pt>
    <dgm:pt modelId="{DFC4D478-01E4-4073-86C7-3A661A48E865}">
      <dgm:prSet phldrT="[Text]"/>
      <dgm:spPr>
        <a:solidFill>
          <a:schemeClr val="accent3">
            <a:lumMod val="75000"/>
          </a:schemeClr>
        </a:solidFill>
      </dgm:spPr>
      <dgm:t>
        <a:bodyPr/>
        <a:lstStyle/>
        <a:p>
          <a:r>
            <a:rPr lang="en-US" dirty="0" smtClean="0">
              <a:solidFill>
                <a:schemeClr val="bg2">
                  <a:lumMod val="90000"/>
                </a:schemeClr>
              </a:solidFill>
            </a:rPr>
            <a:t>Entry </a:t>
          </a:r>
        </a:p>
        <a:p>
          <a:r>
            <a:rPr lang="en-US" dirty="0" smtClean="0">
              <a:solidFill>
                <a:schemeClr val="bg2">
                  <a:lumMod val="90000"/>
                </a:schemeClr>
              </a:solidFill>
            </a:rPr>
            <a:t>Level I</a:t>
          </a:r>
          <a:endParaRPr lang="en-US" dirty="0">
            <a:solidFill>
              <a:schemeClr val="bg2">
                <a:lumMod val="90000"/>
              </a:schemeClr>
            </a:solidFill>
          </a:endParaRPr>
        </a:p>
      </dgm:t>
    </dgm:pt>
    <dgm:pt modelId="{A73A9CB3-D712-4AD0-BE14-60BAC6A03037}" type="parTrans" cxnId="{034CE230-74EC-42E8-91AB-F078C8E853DD}">
      <dgm:prSet/>
      <dgm:spPr/>
      <dgm:t>
        <a:bodyPr/>
        <a:lstStyle/>
        <a:p>
          <a:endParaRPr lang="en-US"/>
        </a:p>
      </dgm:t>
    </dgm:pt>
    <dgm:pt modelId="{B305D652-A421-49C8-9F60-43AD9FD3D547}" type="sibTrans" cxnId="{034CE230-74EC-42E8-91AB-F078C8E853DD}">
      <dgm:prSet/>
      <dgm:spPr/>
      <dgm:t>
        <a:bodyPr/>
        <a:lstStyle/>
        <a:p>
          <a:endParaRPr lang="en-US"/>
        </a:p>
      </dgm:t>
    </dgm:pt>
    <dgm:pt modelId="{B627596F-CBB0-4ED3-BCC6-539D6ACE533E}">
      <dgm:prSet phldrT="[Text]"/>
      <dgm:spPr>
        <a:solidFill>
          <a:schemeClr val="accent3">
            <a:lumMod val="75000"/>
          </a:schemeClr>
        </a:solidFill>
      </dgm:spPr>
      <dgm:t>
        <a:bodyPr/>
        <a:lstStyle/>
        <a:p>
          <a:r>
            <a:rPr lang="en-US" dirty="0" smtClean="0">
              <a:solidFill>
                <a:schemeClr val="bg2">
                  <a:lumMod val="90000"/>
                </a:schemeClr>
              </a:solidFill>
            </a:rPr>
            <a:t>Adaptation</a:t>
          </a:r>
        </a:p>
        <a:p>
          <a:r>
            <a:rPr lang="en-US" dirty="0" smtClean="0">
              <a:solidFill>
                <a:schemeClr val="bg2">
                  <a:lumMod val="90000"/>
                </a:schemeClr>
              </a:solidFill>
            </a:rPr>
            <a:t>Level II A-B</a:t>
          </a:r>
          <a:endParaRPr lang="en-US" dirty="0">
            <a:solidFill>
              <a:schemeClr val="bg2">
                <a:lumMod val="90000"/>
              </a:schemeClr>
            </a:solidFill>
          </a:endParaRPr>
        </a:p>
      </dgm:t>
    </dgm:pt>
    <dgm:pt modelId="{5FD070B2-76FE-4490-BF1A-49BF33FD6940}" type="parTrans" cxnId="{488AC36C-B83D-4AA2-B195-9B8755AEBCEC}">
      <dgm:prSet/>
      <dgm:spPr/>
      <dgm:t>
        <a:bodyPr/>
        <a:lstStyle/>
        <a:p>
          <a:endParaRPr lang="en-US"/>
        </a:p>
      </dgm:t>
    </dgm:pt>
    <dgm:pt modelId="{F76CEF91-6739-45A1-8463-69BEB3D3EBF1}" type="sibTrans" cxnId="{488AC36C-B83D-4AA2-B195-9B8755AEBCEC}">
      <dgm:prSet/>
      <dgm:spPr/>
      <dgm:t>
        <a:bodyPr/>
        <a:lstStyle/>
        <a:p>
          <a:endParaRPr lang="en-US"/>
        </a:p>
      </dgm:t>
    </dgm:pt>
    <dgm:pt modelId="{388B9146-79C8-496B-A536-26E4DFA11C49}">
      <dgm:prSet phldrT="[Text]"/>
      <dgm:spPr>
        <a:solidFill>
          <a:schemeClr val="accent3">
            <a:lumMod val="75000"/>
          </a:schemeClr>
        </a:solidFill>
      </dgm:spPr>
      <dgm:t>
        <a:bodyPr/>
        <a:lstStyle/>
        <a:p>
          <a:r>
            <a:rPr lang="en-US" dirty="0" smtClean="0">
              <a:solidFill>
                <a:schemeClr val="bg2">
                  <a:lumMod val="90000"/>
                </a:schemeClr>
              </a:solidFill>
            </a:rPr>
            <a:t>Integration</a:t>
          </a:r>
        </a:p>
        <a:p>
          <a:r>
            <a:rPr lang="en-US" dirty="0" smtClean="0">
              <a:solidFill>
                <a:schemeClr val="bg2">
                  <a:lumMod val="90000"/>
                </a:schemeClr>
              </a:solidFill>
            </a:rPr>
            <a:t>Level III</a:t>
          </a:r>
          <a:endParaRPr lang="en-US" dirty="0">
            <a:solidFill>
              <a:schemeClr val="bg2">
                <a:lumMod val="90000"/>
              </a:schemeClr>
            </a:solidFill>
          </a:endParaRPr>
        </a:p>
      </dgm:t>
    </dgm:pt>
    <dgm:pt modelId="{8F7B6D22-1CB7-4E23-8A11-D3873DC7B678}" type="parTrans" cxnId="{AF4435CF-058E-4F97-AF28-14F122B5E1A5}">
      <dgm:prSet/>
      <dgm:spPr/>
      <dgm:t>
        <a:bodyPr/>
        <a:lstStyle/>
        <a:p>
          <a:endParaRPr lang="en-US"/>
        </a:p>
      </dgm:t>
    </dgm:pt>
    <dgm:pt modelId="{FBD35AE6-8F93-42BE-833C-37E6DD50A258}" type="sibTrans" cxnId="{AF4435CF-058E-4F97-AF28-14F122B5E1A5}">
      <dgm:prSet/>
      <dgm:spPr/>
      <dgm:t>
        <a:bodyPr/>
        <a:lstStyle/>
        <a:p>
          <a:endParaRPr lang="en-US"/>
        </a:p>
      </dgm:t>
    </dgm:pt>
    <dgm:pt modelId="{CCE99962-AD82-402B-9764-C1597161D18D}">
      <dgm:prSet phldrT="[Text]"/>
      <dgm:spPr>
        <a:solidFill>
          <a:schemeClr val="accent3">
            <a:lumMod val="75000"/>
          </a:schemeClr>
        </a:solidFill>
      </dgm:spPr>
      <dgm:t>
        <a:bodyPr/>
        <a:lstStyle/>
        <a:p>
          <a:r>
            <a:rPr lang="en-US" dirty="0" smtClean="0">
              <a:solidFill>
                <a:schemeClr val="bg2">
                  <a:lumMod val="90000"/>
                </a:schemeClr>
              </a:solidFill>
            </a:rPr>
            <a:t>Innovator</a:t>
          </a:r>
        </a:p>
        <a:p>
          <a:r>
            <a:rPr lang="en-US" dirty="0" smtClean="0">
              <a:solidFill>
                <a:schemeClr val="bg2">
                  <a:lumMod val="90000"/>
                </a:schemeClr>
              </a:solidFill>
            </a:rPr>
            <a:t>Level IV</a:t>
          </a:r>
          <a:endParaRPr lang="en-US" dirty="0">
            <a:solidFill>
              <a:schemeClr val="bg2">
                <a:lumMod val="90000"/>
              </a:schemeClr>
            </a:solidFill>
          </a:endParaRPr>
        </a:p>
      </dgm:t>
    </dgm:pt>
    <dgm:pt modelId="{22421F0A-151D-4149-B71B-86173A4347D7}" type="parTrans" cxnId="{88C9B41A-0807-4FF1-BE70-051E551E9D3F}">
      <dgm:prSet/>
      <dgm:spPr/>
      <dgm:t>
        <a:bodyPr/>
        <a:lstStyle/>
        <a:p>
          <a:endParaRPr lang="en-US"/>
        </a:p>
      </dgm:t>
    </dgm:pt>
    <dgm:pt modelId="{012E3434-23E0-4681-B6CF-4199F027D189}" type="sibTrans" cxnId="{88C9B41A-0807-4FF1-BE70-051E551E9D3F}">
      <dgm:prSet/>
      <dgm:spPr/>
      <dgm:t>
        <a:bodyPr/>
        <a:lstStyle/>
        <a:p>
          <a:endParaRPr lang="en-US"/>
        </a:p>
      </dgm:t>
    </dgm:pt>
    <dgm:pt modelId="{0141B269-96EC-49A0-A271-B7B18BEED8DB}" type="pres">
      <dgm:prSet presAssocID="{C3FF7619-0F0B-4462-A0F4-365A84902A84}" presName="diagram" presStyleCnt="0">
        <dgm:presLayoutVars>
          <dgm:dir/>
          <dgm:resizeHandles val="exact"/>
        </dgm:presLayoutVars>
      </dgm:prSet>
      <dgm:spPr/>
      <dgm:t>
        <a:bodyPr/>
        <a:lstStyle/>
        <a:p>
          <a:endParaRPr lang="en-US"/>
        </a:p>
      </dgm:t>
    </dgm:pt>
    <dgm:pt modelId="{75F7EA58-54D4-462F-9C85-BA61061F1ED2}" type="pres">
      <dgm:prSet presAssocID="{DFC4D478-01E4-4073-86C7-3A661A48E865}" presName="node" presStyleLbl="node1" presStyleIdx="0" presStyleCnt="4">
        <dgm:presLayoutVars>
          <dgm:bulletEnabled val="1"/>
        </dgm:presLayoutVars>
      </dgm:prSet>
      <dgm:spPr/>
      <dgm:t>
        <a:bodyPr/>
        <a:lstStyle/>
        <a:p>
          <a:endParaRPr lang="en-US"/>
        </a:p>
      </dgm:t>
    </dgm:pt>
    <dgm:pt modelId="{EA498B22-F621-4E67-9743-760A6EF8A5BF}" type="pres">
      <dgm:prSet presAssocID="{B305D652-A421-49C8-9F60-43AD9FD3D547}" presName="sibTrans" presStyleCnt="0"/>
      <dgm:spPr/>
    </dgm:pt>
    <dgm:pt modelId="{FA0392C9-790B-4E1B-8FFB-02FD529D0C76}" type="pres">
      <dgm:prSet presAssocID="{B627596F-CBB0-4ED3-BCC6-539D6ACE533E}" presName="node" presStyleLbl="node1" presStyleIdx="1" presStyleCnt="4">
        <dgm:presLayoutVars>
          <dgm:bulletEnabled val="1"/>
        </dgm:presLayoutVars>
      </dgm:prSet>
      <dgm:spPr/>
      <dgm:t>
        <a:bodyPr/>
        <a:lstStyle/>
        <a:p>
          <a:endParaRPr lang="en-US"/>
        </a:p>
      </dgm:t>
    </dgm:pt>
    <dgm:pt modelId="{651BA750-84DF-49F9-AF88-9E900BBCC258}" type="pres">
      <dgm:prSet presAssocID="{F76CEF91-6739-45A1-8463-69BEB3D3EBF1}" presName="sibTrans" presStyleCnt="0"/>
      <dgm:spPr/>
    </dgm:pt>
    <dgm:pt modelId="{24CB1164-A8C9-47B9-A042-68538097E692}" type="pres">
      <dgm:prSet presAssocID="{388B9146-79C8-496B-A536-26E4DFA11C49}" presName="node" presStyleLbl="node1" presStyleIdx="2" presStyleCnt="4">
        <dgm:presLayoutVars>
          <dgm:bulletEnabled val="1"/>
        </dgm:presLayoutVars>
      </dgm:prSet>
      <dgm:spPr/>
      <dgm:t>
        <a:bodyPr/>
        <a:lstStyle/>
        <a:p>
          <a:endParaRPr lang="en-US"/>
        </a:p>
      </dgm:t>
    </dgm:pt>
    <dgm:pt modelId="{9D3D2D80-2870-454E-BD95-32AF26FE8F4A}" type="pres">
      <dgm:prSet presAssocID="{FBD35AE6-8F93-42BE-833C-37E6DD50A258}" presName="sibTrans" presStyleCnt="0"/>
      <dgm:spPr/>
    </dgm:pt>
    <dgm:pt modelId="{8FF9050D-4156-44A0-B339-170EF5BD6E71}" type="pres">
      <dgm:prSet presAssocID="{CCE99962-AD82-402B-9764-C1597161D18D}" presName="node" presStyleLbl="node1" presStyleIdx="3" presStyleCnt="4">
        <dgm:presLayoutVars>
          <dgm:bulletEnabled val="1"/>
        </dgm:presLayoutVars>
      </dgm:prSet>
      <dgm:spPr/>
      <dgm:t>
        <a:bodyPr/>
        <a:lstStyle/>
        <a:p>
          <a:endParaRPr lang="en-US"/>
        </a:p>
      </dgm:t>
    </dgm:pt>
  </dgm:ptLst>
  <dgm:cxnLst>
    <dgm:cxn modelId="{2BFAFE10-C932-4411-93F1-66BB4FBBC9C3}" type="presOf" srcId="{B627596F-CBB0-4ED3-BCC6-539D6ACE533E}" destId="{FA0392C9-790B-4E1B-8FFB-02FD529D0C76}" srcOrd="0" destOrd="0" presId="urn:microsoft.com/office/officeart/2005/8/layout/default"/>
    <dgm:cxn modelId="{0BB05B68-D44F-412C-B643-859FBD203E7B}" type="presOf" srcId="{CCE99962-AD82-402B-9764-C1597161D18D}" destId="{8FF9050D-4156-44A0-B339-170EF5BD6E71}" srcOrd="0" destOrd="0" presId="urn:microsoft.com/office/officeart/2005/8/layout/default"/>
    <dgm:cxn modelId="{F85F82A1-7469-41C5-8450-FFA0B702E3ED}" type="presOf" srcId="{DFC4D478-01E4-4073-86C7-3A661A48E865}" destId="{75F7EA58-54D4-462F-9C85-BA61061F1ED2}" srcOrd="0" destOrd="0" presId="urn:microsoft.com/office/officeart/2005/8/layout/default"/>
    <dgm:cxn modelId="{90358C69-993C-4F19-9FD4-CA37E509F771}" type="presOf" srcId="{C3FF7619-0F0B-4462-A0F4-365A84902A84}" destId="{0141B269-96EC-49A0-A271-B7B18BEED8DB}" srcOrd="0" destOrd="0" presId="urn:microsoft.com/office/officeart/2005/8/layout/default"/>
    <dgm:cxn modelId="{488AC36C-B83D-4AA2-B195-9B8755AEBCEC}" srcId="{C3FF7619-0F0B-4462-A0F4-365A84902A84}" destId="{B627596F-CBB0-4ED3-BCC6-539D6ACE533E}" srcOrd="1" destOrd="0" parTransId="{5FD070B2-76FE-4490-BF1A-49BF33FD6940}" sibTransId="{F76CEF91-6739-45A1-8463-69BEB3D3EBF1}"/>
    <dgm:cxn modelId="{034CE230-74EC-42E8-91AB-F078C8E853DD}" srcId="{C3FF7619-0F0B-4462-A0F4-365A84902A84}" destId="{DFC4D478-01E4-4073-86C7-3A661A48E865}" srcOrd="0" destOrd="0" parTransId="{A73A9CB3-D712-4AD0-BE14-60BAC6A03037}" sibTransId="{B305D652-A421-49C8-9F60-43AD9FD3D547}"/>
    <dgm:cxn modelId="{88C9B41A-0807-4FF1-BE70-051E551E9D3F}" srcId="{C3FF7619-0F0B-4462-A0F4-365A84902A84}" destId="{CCE99962-AD82-402B-9764-C1597161D18D}" srcOrd="3" destOrd="0" parTransId="{22421F0A-151D-4149-B71B-86173A4347D7}" sibTransId="{012E3434-23E0-4681-B6CF-4199F027D189}"/>
    <dgm:cxn modelId="{AF4435CF-058E-4F97-AF28-14F122B5E1A5}" srcId="{C3FF7619-0F0B-4462-A0F4-365A84902A84}" destId="{388B9146-79C8-496B-A536-26E4DFA11C49}" srcOrd="2" destOrd="0" parTransId="{8F7B6D22-1CB7-4E23-8A11-D3873DC7B678}" sibTransId="{FBD35AE6-8F93-42BE-833C-37E6DD50A258}"/>
    <dgm:cxn modelId="{11DFC180-7613-48C6-B08A-87B399F2D10A}" type="presOf" srcId="{388B9146-79C8-496B-A536-26E4DFA11C49}" destId="{24CB1164-A8C9-47B9-A042-68538097E692}" srcOrd="0" destOrd="0" presId="urn:microsoft.com/office/officeart/2005/8/layout/default"/>
    <dgm:cxn modelId="{D7989CB3-EF51-4ED3-A985-6A6BF735573D}" type="presParOf" srcId="{0141B269-96EC-49A0-A271-B7B18BEED8DB}" destId="{75F7EA58-54D4-462F-9C85-BA61061F1ED2}" srcOrd="0" destOrd="0" presId="urn:microsoft.com/office/officeart/2005/8/layout/default"/>
    <dgm:cxn modelId="{09171F31-5069-4DD0-87DE-6FF7DF186139}" type="presParOf" srcId="{0141B269-96EC-49A0-A271-B7B18BEED8DB}" destId="{EA498B22-F621-4E67-9743-760A6EF8A5BF}" srcOrd="1" destOrd="0" presId="urn:microsoft.com/office/officeart/2005/8/layout/default"/>
    <dgm:cxn modelId="{325CBDA4-AE52-41ED-ABAF-95E8E9C2872E}" type="presParOf" srcId="{0141B269-96EC-49A0-A271-B7B18BEED8DB}" destId="{FA0392C9-790B-4E1B-8FFB-02FD529D0C76}" srcOrd="2" destOrd="0" presId="urn:microsoft.com/office/officeart/2005/8/layout/default"/>
    <dgm:cxn modelId="{90AC2BF4-9313-4B22-B43E-774BF84AE3C8}" type="presParOf" srcId="{0141B269-96EC-49A0-A271-B7B18BEED8DB}" destId="{651BA750-84DF-49F9-AF88-9E900BBCC258}" srcOrd="3" destOrd="0" presId="urn:microsoft.com/office/officeart/2005/8/layout/default"/>
    <dgm:cxn modelId="{FCE0582A-212E-4D55-AED6-80AB0B4E125F}" type="presParOf" srcId="{0141B269-96EC-49A0-A271-B7B18BEED8DB}" destId="{24CB1164-A8C9-47B9-A042-68538097E692}" srcOrd="4" destOrd="0" presId="urn:microsoft.com/office/officeart/2005/8/layout/default"/>
    <dgm:cxn modelId="{B094CE8E-5A69-4923-B1AE-75379F76C6FF}" type="presParOf" srcId="{0141B269-96EC-49A0-A271-B7B18BEED8DB}" destId="{9D3D2D80-2870-454E-BD95-32AF26FE8F4A}" srcOrd="5" destOrd="0" presId="urn:microsoft.com/office/officeart/2005/8/layout/default"/>
    <dgm:cxn modelId="{F9E17923-05D3-4B63-B664-1F731E557A86}" type="presParOf" srcId="{0141B269-96EC-49A0-A271-B7B18BEED8DB}" destId="{8FF9050D-4156-44A0-B339-170EF5BD6E71}" srcOrd="6" destOrd="0" presId="urn:microsoft.com/office/officeart/2005/8/layout/default"/>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12FCC368-49FA-49BF-8FA4-C4E2D8AF9B15}" type="doc">
      <dgm:prSet loTypeId="urn:microsoft.com/office/officeart/2005/8/layout/list1" loCatId="list" qsTypeId="urn:microsoft.com/office/officeart/2005/8/quickstyle/simple1" qsCatId="simple" csTypeId="urn:microsoft.com/office/officeart/2005/8/colors/accent1_2" csCatId="accent1" phldr="1"/>
      <dgm:spPr/>
      <dgm:t>
        <a:bodyPr/>
        <a:lstStyle/>
        <a:p>
          <a:endParaRPr lang="en-US"/>
        </a:p>
      </dgm:t>
    </dgm:pt>
    <dgm:pt modelId="{568FDEA6-0902-4EF8-A505-E225F324D418}">
      <dgm:prSet phldrT="[Text]"/>
      <dgm:spPr>
        <a:solidFill>
          <a:schemeClr val="accent3">
            <a:lumMod val="75000"/>
          </a:schemeClr>
        </a:solidFill>
      </dgm:spPr>
      <dgm:t>
        <a:bodyPr/>
        <a:lstStyle/>
        <a:p>
          <a:r>
            <a:rPr lang="en-US" dirty="0" smtClean="0">
              <a:solidFill>
                <a:schemeClr val="bg2">
                  <a:lumMod val="90000"/>
                </a:schemeClr>
              </a:solidFill>
            </a:rPr>
            <a:t>Professional Development</a:t>
          </a:r>
          <a:endParaRPr lang="en-US" dirty="0">
            <a:solidFill>
              <a:schemeClr val="bg2">
                <a:lumMod val="90000"/>
              </a:schemeClr>
            </a:solidFill>
          </a:endParaRPr>
        </a:p>
      </dgm:t>
    </dgm:pt>
    <dgm:pt modelId="{8B2C5832-FD5B-4A1B-8E0D-11F85A11C28F}" type="parTrans" cxnId="{E2B1E96D-D5DD-495F-99BD-C0F0334F6117}">
      <dgm:prSet/>
      <dgm:spPr/>
      <dgm:t>
        <a:bodyPr/>
        <a:lstStyle/>
        <a:p>
          <a:endParaRPr lang="en-US"/>
        </a:p>
      </dgm:t>
    </dgm:pt>
    <dgm:pt modelId="{2F8DE5B7-83DB-4EB2-B9F0-C76BC8312F21}" type="sibTrans" cxnId="{E2B1E96D-D5DD-495F-99BD-C0F0334F6117}">
      <dgm:prSet/>
      <dgm:spPr/>
      <dgm:t>
        <a:bodyPr/>
        <a:lstStyle/>
        <a:p>
          <a:endParaRPr lang="en-US"/>
        </a:p>
      </dgm:t>
    </dgm:pt>
    <dgm:pt modelId="{55DD1F23-27D0-429C-9DD3-5511DD539269}">
      <dgm:prSet phldrT="[Text]"/>
      <dgm:spPr>
        <a:solidFill>
          <a:schemeClr val="accent3">
            <a:lumMod val="75000"/>
          </a:schemeClr>
        </a:solidFill>
      </dgm:spPr>
      <dgm:t>
        <a:bodyPr/>
        <a:lstStyle/>
        <a:p>
          <a:r>
            <a:rPr lang="en-US" dirty="0" smtClean="0">
              <a:solidFill>
                <a:schemeClr val="bg2">
                  <a:lumMod val="90000"/>
                </a:schemeClr>
              </a:solidFill>
            </a:rPr>
            <a:t>Wording  too Technical</a:t>
          </a:r>
          <a:endParaRPr lang="en-US" dirty="0">
            <a:solidFill>
              <a:schemeClr val="bg2">
                <a:lumMod val="90000"/>
              </a:schemeClr>
            </a:solidFill>
          </a:endParaRPr>
        </a:p>
      </dgm:t>
    </dgm:pt>
    <dgm:pt modelId="{09A7902B-2BBB-4A06-8192-7EC84D81765D}" type="parTrans" cxnId="{60014ADB-6329-4654-8ACF-9CCB73E1DCF8}">
      <dgm:prSet/>
      <dgm:spPr/>
      <dgm:t>
        <a:bodyPr/>
        <a:lstStyle/>
        <a:p>
          <a:endParaRPr lang="en-US"/>
        </a:p>
      </dgm:t>
    </dgm:pt>
    <dgm:pt modelId="{B9B55F22-011C-40DB-8A02-A3C576FB22CA}" type="sibTrans" cxnId="{60014ADB-6329-4654-8ACF-9CCB73E1DCF8}">
      <dgm:prSet/>
      <dgm:spPr/>
      <dgm:t>
        <a:bodyPr/>
        <a:lstStyle/>
        <a:p>
          <a:endParaRPr lang="en-US"/>
        </a:p>
      </dgm:t>
    </dgm:pt>
    <dgm:pt modelId="{DB875C8C-4507-4BB3-905E-AB7500F06F4A}">
      <dgm:prSet phldrT="[Text]"/>
      <dgm:spPr>
        <a:solidFill>
          <a:schemeClr val="accent3">
            <a:lumMod val="75000"/>
          </a:schemeClr>
        </a:solidFill>
      </dgm:spPr>
      <dgm:t>
        <a:bodyPr/>
        <a:lstStyle/>
        <a:p>
          <a:r>
            <a:rPr lang="en-US" dirty="0" smtClean="0">
              <a:solidFill>
                <a:schemeClr val="bg2">
                  <a:lumMod val="90000"/>
                </a:schemeClr>
              </a:solidFill>
            </a:rPr>
            <a:t>Technology leaders concerns</a:t>
          </a:r>
          <a:endParaRPr lang="en-US" dirty="0">
            <a:solidFill>
              <a:schemeClr val="bg2">
                <a:lumMod val="90000"/>
              </a:schemeClr>
            </a:solidFill>
          </a:endParaRPr>
        </a:p>
      </dgm:t>
    </dgm:pt>
    <dgm:pt modelId="{0FB6AF9E-646F-4785-BE9D-2895BF5A6D7A}" type="parTrans" cxnId="{1A85C99A-A47A-473D-8AE4-FAC9A1AECC61}">
      <dgm:prSet/>
      <dgm:spPr/>
      <dgm:t>
        <a:bodyPr/>
        <a:lstStyle/>
        <a:p>
          <a:endParaRPr lang="en-US"/>
        </a:p>
      </dgm:t>
    </dgm:pt>
    <dgm:pt modelId="{6261C0FB-B21B-4583-B77D-665F8896FEE5}" type="sibTrans" cxnId="{1A85C99A-A47A-473D-8AE4-FAC9A1AECC61}">
      <dgm:prSet/>
      <dgm:spPr/>
      <dgm:t>
        <a:bodyPr/>
        <a:lstStyle/>
        <a:p>
          <a:endParaRPr lang="en-US"/>
        </a:p>
      </dgm:t>
    </dgm:pt>
    <dgm:pt modelId="{7769B508-BF9E-431D-B186-05A9A0C090AE}" type="pres">
      <dgm:prSet presAssocID="{12FCC368-49FA-49BF-8FA4-C4E2D8AF9B15}" presName="linear" presStyleCnt="0">
        <dgm:presLayoutVars>
          <dgm:dir/>
          <dgm:animLvl val="lvl"/>
          <dgm:resizeHandles val="exact"/>
        </dgm:presLayoutVars>
      </dgm:prSet>
      <dgm:spPr/>
      <dgm:t>
        <a:bodyPr/>
        <a:lstStyle/>
        <a:p>
          <a:endParaRPr lang="en-US"/>
        </a:p>
      </dgm:t>
    </dgm:pt>
    <dgm:pt modelId="{E1F88290-6052-481D-8B77-7E2D8E6DFD13}" type="pres">
      <dgm:prSet presAssocID="{568FDEA6-0902-4EF8-A505-E225F324D418}" presName="parentLin" presStyleCnt="0"/>
      <dgm:spPr/>
    </dgm:pt>
    <dgm:pt modelId="{D81A5B09-9489-4C3D-AA61-D439ED83400C}" type="pres">
      <dgm:prSet presAssocID="{568FDEA6-0902-4EF8-A505-E225F324D418}" presName="parentLeftMargin" presStyleLbl="node1" presStyleIdx="0" presStyleCnt="3"/>
      <dgm:spPr/>
      <dgm:t>
        <a:bodyPr/>
        <a:lstStyle/>
        <a:p>
          <a:endParaRPr lang="en-US"/>
        </a:p>
      </dgm:t>
    </dgm:pt>
    <dgm:pt modelId="{CA94DB77-8CD1-4151-AAD1-45A7449ADE39}" type="pres">
      <dgm:prSet presAssocID="{568FDEA6-0902-4EF8-A505-E225F324D418}" presName="parentText" presStyleLbl="node1" presStyleIdx="0" presStyleCnt="3">
        <dgm:presLayoutVars>
          <dgm:chMax val="0"/>
          <dgm:bulletEnabled val="1"/>
        </dgm:presLayoutVars>
      </dgm:prSet>
      <dgm:spPr/>
      <dgm:t>
        <a:bodyPr/>
        <a:lstStyle/>
        <a:p>
          <a:endParaRPr lang="en-US"/>
        </a:p>
      </dgm:t>
    </dgm:pt>
    <dgm:pt modelId="{E893CDA8-79A0-470F-8B08-04462366B842}" type="pres">
      <dgm:prSet presAssocID="{568FDEA6-0902-4EF8-A505-E225F324D418}" presName="negativeSpace" presStyleCnt="0"/>
      <dgm:spPr/>
    </dgm:pt>
    <dgm:pt modelId="{7AE83A20-B293-46CA-B6DC-87041C14F6C1}" type="pres">
      <dgm:prSet presAssocID="{568FDEA6-0902-4EF8-A505-E225F324D418}" presName="childText" presStyleLbl="conFgAcc1" presStyleIdx="0" presStyleCnt="3">
        <dgm:presLayoutVars>
          <dgm:bulletEnabled val="1"/>
        </dgm:presLayoutVars>
      </dgm:prSet>
      <dgm:spPr/>
    </dgm:pt>
    <dgm:pt modelId="{F657EA87-8F48-484E-9F03-B3D068AAF584}" type="pres">
      <dgm:prSet presAssocID="{2F8DE5B7-83DB-4EB2-B9F0-C76BC8312F21}" presName="spaceBetweenRectangles" presStyleCnt="0"/>
      <dgm:spPr/>
    </dgm:pt>
    <dgm:pt modelId="{D50390E2-6840-4C87-B7C4-B806F8220153}" type="pres">
      <dgm:prSet presAssocID="{55DD1F23-27D0-429C-9DD3-5511DD539269}" presName="parentLin" presStyleCnt="0"/>
      <dgm:spPr/>
    </dgm:pt>
    <dgm:pt modelId="{9B6E2506-F5DF-4FF4-9507-6CA3519C7FD0}" type="pres">
      <dgm:prSet presAssocID="{55DD1F23-27D0-429C-9DD3-5511DD539269}" presName="parentLeftMargin" presStyleLbl="node1" presStyleIdx="0" presStyleCnt="3"/>
      <dgm:spPr/>
      <dgm:t>
        <a:bodyPr/>
        <a:lstStyle/>
        <a:p>
          <a:endParaRPr lang="en-US"/>
        </a:p>
      </dgm:t>
    </dgm:pt>
    <dgm:pt modelId="{7B343416-E093-4285-8392-5D61AB19FA85}" type="pres">
      <dgm:prSet presAssocID="{55DD1F23-27D0-429C-9DD3-5511DD539269}" presName="parentText" presStyleLbl="node1" presStyleIdx="1" presStyleCnt="3">
        <dgm:presLayoutVars>
          <dgm:chMax val="0"/>
          <dgm:bulletEnabled val="1"/>
        </dgm:presLayoutVars>
      </dgm:prSet>
      <dgm:spPr/>
      <dgm:t>
        <a:bodyPr/>
        <a:lstStyle/>
        <a:p>
          <a:endParaRPr lang="en-US"/>
        </a:p>
      </dgm:t>
    </dgm:pt>
    <dgm:pt modelId="{D91A364F-A465-4265-AB50-A4985D5CE004}" type="pres">
      <dgm:prSet presAssocID="{55DD1F23-27D0-429C-9DD3-5511DD539269}" presName="negativeSpace" presStyleCnt="0"/>
      <dgm:spPr/>
    </dgm:pt>
    <dgm:pt modelId="{89D4810F-617E-497E-AB07-699BE66E4A4D}" type="pres">
      <dgm:prSet presAssocID="{55DD1F23-27D0-429C-9DD3-5511DD539269}" presName="childText" presStyleLbl="conFgAcc1" presStyleIdx="1" presStyleCnt="3">
        <dgm:presLayoutVars>
          <dgm:bulletEnabled val="1"/>
        </dgm:presLayoutVars>
      </dgm:prSet>
      <dgm:spPr/>
    </dgm:pt>
    <dgm:pt modelId="{E085DFD3-1E3A-454D-84C7-2E24E86D531A}" type="pres">
      <dgm:prSet presAssocID="{B9B55F22-011C-40DB-8A02-A3C576FB22CA}" presName="spaceBetweenRectangles" presStyleCnt="0"/>
      <dgm:spPr/>
    </dgm:pt>
    <dgm:pt modelId="{65CD6754-9635-4BFA-A35F-386F2CF4D178}" type="pres">
      <dgm:prSet presAssocID="{DB875C8C-4507-4BB3-905E-AB7500F06F4A}" presName="parentLin" presStyleCnt="0"/>
      <dgm:spPr/>
    </dgm:pt>
    <dgm:pt modelId="{523AC97E-71C1-47B2-896C-B051E5FCD88C}" type="pres">
      <dgm:prSet presAssocID="{DB875C8C-4507-4BB3-905E-AB7500F06F4A}" presName="parentLeftMargin" presStyleLbl="node1" presStyleIdx="1" presStyleCnt="3"/>
      <dgm:spPr/>
      <dgm:t>
        <a:bodyPr/>
        <a:lstStyle/>
        <a:p>
          <a:endParaRPr lang="en-US"/>
        </a:p>
      </dgm:t>
    </dgm:pt>
    <dgm:pt modelId="{4105F191-20EB-4ABC-857E-841AA43F3CD2}" type="pres">
      <dgm:prSet presAssocID="{DB875C8C-4507-4BB3-905E-AB7500F06F4A}" presName="parentText" presStyleLbl="node1" presStyleIdx="2" presStyleCnt="3">
        <dgm:presLayoutVars>
          <dgm:chMax val="0"/>
          <dgm:bulletEnabled val="1"/>
        </dgm:presLayoutVars>
      </dgm:prSet>
      <dgm:spPr/>
      <dgm:t>
        <a:bodyPr/>
        <a:lstStyle/>
        <a:p>
          <a:endParaRPr lang="en-US"/>
        </a:p>
      </dgm:t>
    </dgm:pt>
    <dgm:pt modelId="{41A3F9BB-D14C-4172-87C0-53031AEA1657}" type="pres">
      <dgm:prSet presAssocID="{DB875C8C-4507-4BB3-905E-AB7500F06F4A}" presName="negativeSpace" presStyleCnt="0"/>
      <dgm:spPr/>
    </dgm:pt>
    <dgm:pt modelId="{E0C59E20-7316-475A-BD40-B8BF0CBB5E26}" type="pres">
      <dgm:prSet presAssocID="{DB875C8C-4507-4BB3-905E-AB7500F06F4A}" presName="childText" presStyleLbl="conFgAcc1" presStyleIdx="2" presStyleCnt="3">
        <dgm:presLayoutVars>
          <dgm:bulletEnabled val="1"/>
        </dgm:presLayoutVars>
      </dgm:prSet>
      <dgm:spPr/>
    </dgm:pt>
  </dgm:ptLst>
  <dgm:cxnLst>
    <dgm:cxn modelId="{0F35BCD4-D899-4771-98E8-025EF11C38D7}" type="presOf" srcId="{12FCC368-49FA-49BF-8FA4-C4E2D8AF9B15}" destId="{7769B508-BF9E-431D-B186-05A9A0C090AE}" srcOrd="0" destOrd="0" presId="urn:microsoft.com/office/officeart/2005/8/layout/list1"/>
    <dgm:cxn modelId="{A543B1A3-02C9-4ACC-B93C-BA8079E62D82}" type="presOf" srcId="{55DD1F23-27D0-429C-9DD3-5511DD539269}" destId="{9B6E2506-F5DF-4FF4-9507-6CA3519C7FD0}" srcOrd="0" destOrd="0" presId="urn:microsoft.com/office/officeart/2005/8/layout/list1"/>
    <dgm:cxn modelId="{E0EB01BC-C3CC-4605-B70B-225D1FC152E6}" type="presOf" srcId="{568FDEA6-0902-4EF8-A505-E225F324D418}" destId="{D81A5B09-9489-4C3D-AA61-D439ED83400C}" srcOrd="0" destOrd="0" presId="urn:microsoft.com/office/officeart/2005/8/layout/list1"/>
    <dgm:cxn modelId="{B955C8E0-B204-4D78-A3EC-494AB9F9A28B}" type="presOf" srcId="{568FDEA6-0902-4EF8-A505-E225F324D418}" destId="{CA94DB77-8CD1-4151-AAD1-45A7449ADE39}" srcOrd="1" destOrd="0" presId="urn:microsoft.com/office/officeart/2005/8/layout/list1"/>
    <dgm:cxn modelId="{60014ADB-6329-4654-8ACF-9CCB73E1DCF8}" srcId="{12FCC368-49FA-49BF-8FA4-C4E2D8AF9B15}" destId="{55DD1F23-27D0-429C-9DD3-5511DD539269}" srcOrd="1" destOrd="0" parTransId="{09A7902B-2BBB-4A06-8192-7EC84D81765D}" sibTransId="{B9B55F22-011C-40DB-8A02-A3C576FB22CA}"/>
    <dgm:cxn modelId="{4A59AA4E-3C86-424E-97BC-7B0E33E13F8E}" type="presOf" srcId="{DB875C8C-4507-4BB3-905E-AB7500F06F4A}" destId="{4105F191-20EB-4ABC-857E-841AA43F3CD2}" srcOrd="1" destOrd="0" presId="urn:microsoft.com/office/officeart/2005/8/layout/list1"/>
    <dgm:cxn modelId="{E12D4622-1877-44FA-82C7-9FBD2B6A4B9A}" type="presOf" srcId="{DB875C8C-4507-4BB3-905E-AB7500F06F4A}" destId="{523AC97E-71C1-47B2-896C-B051E5FCD88C}" srcOrd="0" destOrd="0" presId="urn:microsoft.com/office/officeart/2005/8/layout/list1"/>
    <dgm:cxn modelId="{1A85C99A-A47A-473D-8AE4-FAC9A1AECC61}" srcId="{12FCC368-49FA-49BF-8FA4-C4E2D8AF9B15}" destId="{DB875C8C-4507-4BB3-905E-AB7500F06F4A}" srcOrd="2" destOrd="0" parTransId="{0FB6AF9E-646F-4785-BE9D-2895BF5A6D7A}" sibTransId="{6261C0FB-B21B-4583-B77D-665F8896FEE5}"/>
    <dgm:cxn modelId="{94DDD4B2-BED8-4681-805F-6BAC0EABD4B5}" type="presOf" srcId="{55DD1F23-27D0-429C-9DD3-5511DD539269}" destId="{7B343416-E093-4285-8392-5D61AB19FA85}" srcOrd="1" destOrd="0" presId="urn:microsoft.com/office/officeart/2005/8/layout/list1"/>
    <dgm:cxn modelId="{E2B1E96D-D5DD-495F-99BD-C0F0334F6117}" srcId="{12FCC368-49FA-49BF-8FA4-C4E2D8AF9B15}" destId="{568FDEA6-0902-4EF8-A505-E225F324D418}" srcOrd="0" destOrd="0" parTransId="{8B2C5832-FD5B-4A1B-8E0D-11F85A11C28F}" sibTransId="{2F8DE5B7-83DB-4EB2-B9F0-C76BC8312F21}"/>
    <dgm:cxn modelId="{799F3878-9F26-4161-AAD1-1960C2F6BF15}" type="presParOf" srcId="{7769B508-BF9E-431D-B186-05A9A0C090AE}" destId="{E1F88290-6052-481D-8B77-7E2D8E6DFD13}" srcOrd="0" destOrd="0" presId="urn:microsoft.com/office/officeart/2005/8/layout/list1"/>
    <dgm:cxn modelId="{9545C50C-2B98-4E22-A905-41A0C46D0727}" type="presParOf" srcId="{E1F88290-6052-481D-8B77-7E2D8E6DFD13}" destId="{D81A5B09-9489-4C3D-AA61-D439ED83400C}" srcOrd="0" destOrd="0" presId="urn:microsoft.com/office/officeart/2005/8/layout/list1"/>
    <dgm:cxn modelId="{A82AF1DA-3C7F-4B71-B8BB-346B5B4115D4}" type="presParOf" srcId="{E1F88290-6052-481D-8B77-7E2D8E6DFD13}" destId="{CA94DB77-8CD1-4151-AAD1-45A7449ADE39}" srcOrd="1" destOrd="0" presId="urn:microsoft.com/office/officeart/2005/8/layout/list1"/>
    <dgm:cxn modelId="{10A66974-0EFC-4914-8176-461D00D2DD87}" type="presParOf" srcId="{7769B508-BF9E-431D-B186-05A9A0C090AE}" destId="{E893CDA8-79A0-470F-8B08-04462366B842}" srcOrd="1" destOrd="0" presId="urn:microsoft.com/office/officeart/2005/8/layout/list1"/>
    <dgm:cxn modelId="{6BF97AA7-BF0A-4A2D-B428-B66FE11FDF98}" type="presParOf" srcId="{7769B508-BF9E-431D-B186-05A9A0C090AE}" destId="{7AE83A20-B293-46CA-B6DC-87041C14F6C1}" srcOrd="2" destOrd="0" presId="urn:microsoft.com/office/officeart/2005/8/layout/list1"/>
    <dgm:cxn modelId="{87232451-A113-4673-A35D-3216060EFF2A}" type="presParOf" srcId="{7769B508-BF9E-431D-B186-05A9A0C090AE}" destId="{F657EA87-8F48-484E-9F03-B3D068AAF584}" srcOrd="3" destOrd="0" presId="urn:microsoft.com/office/officeart/2005/8/layout/list1"/>
    <dgm:cxn modelId="{9ACF515B-5F87-41C8-80BC-86823C1FF2EB}" type="presParOf" srcId="{7769B508-BF9E-431D-B186-05A9A0C090AE}" destId="{D50390E2-6840-4C87-B7C4-B806F8220153}" srcOrd="4" destOrd="0" presId="urn:microsoft.com/office/officeart/2005/8/layout/list1"/>
    <dgm:cxn modelId="{FA2120B3-F3DF-496C-8B9D-19A179756481}" type="presParOf" srcId="{D50390E2-6840-4C87-B7C4-B806F8220153}" destId="{9B6E2506-F5DF-4FF4-9507-6CA3519C7FD0}" srcOrd="0" destOrd="0" presId="urn:microsoft.com/office/officeart/2005/8/layout/list1"/>
    <dgm:cxn modelId="{D55DE120-ED0C-4128-BD35-9A991F52A087}" type="presParOf" srcId="{D50390E2-6840-4C87-B7C4-B806F8220153}" destId="{7B343416-E093-4285-8392-5D61AB19FA85}" srcOrd="1" destOrd="0" presId="urn:microsoft.com/office/officeart/2005/8/layout/list1"/>
    <dgm:cxn modelId="{4569DAF5-A229-495F-9ECC-C78B9AA3474B}" type="presParOf" srcId="{7769B508-BF9E-431D-B186-05A9A0C090AE}" destId="{D91A364F-A465-4265-AB50-A4985D5CE004}" srcOrd="5" destOrd="0" presId="urn:microsoft.com/office/officeart/2005/8/layout/list1"/>
    <dgm:cxn modelId="{D3941DEC-7415-4059-A72D-4E4166AA8616}" type="presParOf" srcId="{7769B508-BF9E-431D-B186-05A9A0C090AE}" destId="{89D4810F-617E-497E-AB07-699BE66E4A4D}" srcOrd="6" destOrd="0" presId="urn:microsoft.com/office/officeart/2005/8/layout/list1"/>
    <dgm:cxn modelId="{81463041-56C1-4ECF-9097-B396565C868F}" type="presParOf" srcId="{7769B508-BF9E-431D-B186-05A9A0C090AE}" destId="{E085DFD3-1E3A-454D-84C7-2E24E86D531A}" srcOrd="7" destOrd="0" presId="urn:microsoft.com/office/officeart/2005/8/layout/list1"/>
    <dgm:cxn modelId="{42201B1E-C5CA-4067-AE03-D272747AB214}" type="presParOf" srcId="{7769B508-BF9E-431D-B186-05A9A0C090AE}" destId="{65CD6754-9635-4BFA-A35F-386F2CF4D178}" srcOrd="8" destOrd="0" presId="urn:microsoft.com/office/officeart/2005/8/layout/list1"/>
    <dgm:cxn modelId="{E6A42892-38C5-40D2-95C7-79ACDB7BD14E}" type="presParOf" srcId="{65CD6754-9635-4BFA-A35F-386F2CF4D178}" destId="{523AC97E-71C1-47B2-896C-B051E5FCD88C}" srcOrd="0" destOrd="0" presId="urn:microsoft.com/office/officeart/2005/8/layout/list1"/>
    <dgm:cxn modelId="{B899D8B4-00AF-4C6A-910B-742B2AA36932}" type="presParOf" srcId="{65CD6754-9635-4BFA-A35F-386F2CF4D178}" destId="{4105F191-20EB-4ABC-857E-841AA43F3CD2}" srcOrd="1" destOrd="0" presId="urn:microsoft.com/office/officeart/2005/8/layout/list1"/>
    <dgm:cxn modelId="{F253745C-AB5C-43DA-B3F8-0FFF70F33292}" type="presParOf" srcId="{7769B508-BF9E-431D-B186-05A9A0C090AE}" destId="{41A3F9BB-D14C-4172-87C0-53031AEA1657}" srcOrd="9" destOrd="0" presId="urn:microsoft.com/office/officeart/2005/8/layout/list1"/>
    <dgm:cxn modelId="{B867A867-3752-4161-B683-7260235EEF4C}" type="presParOf" srcId="{7769B508-BF9E-431D-B186-05A9A0C090AE}" destId="{E0C59E20-7316-475A-BD40-B8BF0CBB5E26}"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92E63B7-C7E6-4AD2-B9C3-5B87DA26CBE0}"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BDF11509-BB46-48BE-9CF5-56F70CD7FB59}">
      <dgm:prSet phldrT="[Text]"/>
      <dgm:spPr>
        <a:solidFill>
          <a:schemeClr val="bg2">
            <a:lumMod val="50000"/>
          </a:schemeClr>
        </a:solidFill>
      </dgm:spPr>
      <dgm:t>
        <a:bodyPr/>
        <a:lstStyle/>
        <a:p>
          <a:r>
            <a:rPr lang="en-US" dirty="0" smtClean="0">
              <a:solidFill>
                <a:schemeClr val="bg2">
                  <a:lumMod val="90000"/>
                </a:schemeClr>
              </a:solidFill>
            </a:rPr>
            <a:t>Budget</a:t>
          </a:r>
          <a:endParaRPr lang="en-US" dirty="0">
            <a:solidFill>
              <a:schemeClr val="bg2">
                <a:lumMod val="90000"/>
              </a:schemeClr>
            </a:solidFill>
          </a:endParaRPr>
        </a:p>
      </dgm:t>
    </dgm:pt>
    <dgm:pt modelId="{0CB48C50-1F05-4381-B4AD-315DFFFBD853}" type="parTrans" cxnId="{2706452E-FF16-4CB7-9B1B-9ECDC29D406E}">
      <dgm:prSet/>
      <dgm:spPr/>
      <dgm:t>
        <a:bodyPr/>
        <a:lstStyle/>
        <a:p>
          <a:endParaRPr lang="en-US"/>
        </a:p>
      </dgm:t>
    </dgm:pt>
    <dgm:pt modelId="{67572D59-2EE0-4053-8316-EA3D4A391895}" type="sibTrans" cxnId="{2706452E-FF16-4CB7-9B1B-9ECDC29D406E}">
      <dgm:prSet/>
      <dgm:spPr/>
      <dgm:t>
        <a:bodyPr/>
        <a:lstStyle/>
        <a:p>
          <a:endParaRPr lang="en-US"/>
        </a:p>
      </dgm:t>
    </dgm:pt>
    <dgm:pt modelId="{D2EFBE3B-57B2-4679-A03F-0EA6EFFF4B51}">
      <dgm:prSet phldrT="[Text]"/>
      <dgm:spPr>
        <a:solidFill>
          <a:schemeClr val="accent3">
            <a:lumMod val="75000"/>
          </a:schemeClr>
        </a:solidFill>
      </dgm:spPr>
      <dgm:t>
        <a:bodyPr/>
        <a:lstStyle/>
        <a:p>
          <a:r>
            <a:rPr lang="en-US" dirty="0" smtClean="0">
              <a:solidFill>
                <a:schemeClr val="bg2">
                  <a:lumMod val="90000"/>
                </a:schemeClr>
              </a:solidFill>
            </a:rPr>
            <a:t>Teaching and Learning</a:t>
          </a:r>
          <a:endParaRPr lang="en-US" dirty="0">
            <a:solidFill>
              <a:schemeClr val="bg2">
                <a:lumMod val="90000"/>
              </a:schemeClr>
            </a:solidFill>
          </a:endParaRPr>
        </a:p>
      </dgm:t>
    </dgm:pt>
    <dgm:pt modelId="{B6AD7185-B3AF-4933-B6E8-965DD1547C72}" type="parTrans" cxnId="{65AFAF97-B3BA-4D71-A19D-7B806499206C}">
      <dgm:prSet/>
      <dgm:spPr/>
      <dgm:t>
        <a:bodyPr/>
        <a:lstStyle/>
        <a:p>
          <a:endParaRPr lang="en-US"/>
        </a:p>
      </dgm:t>
    </dgm:pt>
    <dgm:pt modelId="{FDDEFEE9-1A8B-4657-9C80-243358009D85}" type="sibTrans" cxnId="{65AFAF97-B3BA-4D71-A19D-7B806499206C}">
      <dgm:prSet/>
      <dgm:spPr/>
      <dgm:t>
        <a:bodyPr/>
        <a:lstStyle/>
        <a:p>
          <a:endParaRPr lang="en-US"/>
        </a:p>
      </dgm:t>
    </dgm:pt>
    <dgm:pt modelId="{FF72D324-4CE6-4121-BA81-973844464E4F}">
      <dgm:prSet phldrT="[Text]" custT="1"/>
      <dgm:spPr>
        <a:solidFill>
          <a:schemeClr val="accent3">
            <a:lumMod val="75000"/>
          </a:schemeClr>
        </a:solidFill>
      </dgm:spPr>
      <dgm:t>
        <a:bodyPr/>
        <a:lstStyle/>
        <a:p>
          <a:r>
            <a:rPr lang="en-US" sz="3600" dirty="0" smtClean="0">
              <a:solidFill>
                <a:schemeClr val="bg2">
                  <a:lumMod val="90000"/>
                </a:schemeClr>
              </a:solidFill>
            </a:rPr>
            <a:t>Education Preparation and Development</a:t>
          </a:r>
          <a:endParaRPr lang="en-US" sz="3600" dirty="0">
            <a:solidFill>
              <a:schemeClr val="bg2">
                <a:lumMod val="90000"/>
              </a:schemeClr>
            </a:solidFill>
          </a:endParaRPr>
        </a:p>
      </dgm:t>
    </dgm:pt>
    <dgm:pt modelId="{70233403-8453-4E50-95F4-E17086A004AB}" type="parTrans" cxnId="{C3AB516B-AA81-4E6D-945D-310AF2933F51}">
      <dgm:prSet/>
      <dgm:spPr/>
      <dgm:t>
        <a:bodyPr/>
        <a:lstStyle/>
        <a:p>
          <a:endParaRPr lang="en-US"/>
        </a:p>
      </dgm:t>
    </dgm:pt>
    <dgm:pt modelId="{6A16BE39-FDCF-4E22-A5E9-8E33E4933100}" type="sibTrans" cxnId="{C3AB516B-AA81-4E6D-945D-310AF2933F51}">
      <dgm:prSet/>
      <dgm:spPr/>
      <dgm:t>
        <a:bodyPr/>
        <a:lstStyle/>
        <a:p>
          <a:endParaRPr lang="en-US"/>
        </a:p>
      </dgm:t>
    </dgm:pt>
    <dgm:pt modelId="{2E95CF8D-C671-4BC3-9059-61534297B2A6}">
      <dgm:prSet phldrT="[Text]" custT="1"/>
      <dgm:spPr>
        <a:solidFill>
          <a:schemeClr val="accent3">
            <a:lumMod val="75000"/>
          </a:schemeClr>
        </a:solidFill>
      </dgm:spPr>
      <dgm:t>
        <a:bodyPr/>
        <a:lstStyle/>
        <a:p>
          <a:r>
            <a:rPr lang="en-US" sz="3600" dirty="0" smtClean="0">
              <a:solidFill>
                <a:schemeClr val="bg2">
                  <a:lumMod val="90000"/>
                </a:schemeClr>
              </a:solidFill>
            </a:rPr>
            <a:t>Leadership, Administration, and Support</a:t>
          </a:r>
          <a:endParaRPr lang="en-US" sz="3600" dirty="0">
            <a:solidFill>
              <a:schemeClr val="bg2">
                <a:lumMod val="90000"/>
              </a:schemeClr>
            </a:solidFill>
          </a:endParaRPr>
        </a:p>
      </dgm:t>
    </dgm:pt>
    <dgm:pt modelId="{0E45426C-0609-4CA8-8B6B-6FA91E98023E}" type="parTrans" cxnId="{A3E222FB-EEE2-4276-AEE6-A1C2D7F4BED7}">
      <dgm:prSet/>
      <dgm:spPr/>
      <dgm:t>
        <a:bodyPr/>
        <a:lstStyle/>
        <a:p>
          <a:endParaRPr lang="en-US"/>
        </a:p>
      </dgm:t>
    </dgm:pt>
    <dgm:pt modelId="{8941B12F-AB44-4070-9808-7544E2C09750}" type="sibTrans" cxnId="{A3E222FB-EEE2-4276-AEE6-A1C2D7F4BED7}">
      <dgm:prSet/>
      <dgm:spPr/>
      <dgm:t>
        <a:bodyPr/>
        <a:lstStyle/>
        <a:p>
          <a:endParaRPr lang="en-US"/>
        </a:p>
      </dgm:t>
    </dgm:pt>
    <dgm:pt modelId="{08539BB3-0769-4FA6-91B5-3186E230CE4D}">
      <dgm:prSet phldrT="[Text]"/>
      <dgm:spPr>
        <a:solidFill>
          <a:schemeClr val="accent3">
            <a:lumMod val="75000"/>
          </a:schemeClr>
        </a:solidFill>
      </dgm:spPr>
      <dgm:t>
        <a:bodyPr/>
        <a:lstStyle/>
        <a:p>
          <a:r>
            <a:rPr lang="en-US" dirty="0" smtClean="0">
              <a:solidFill>
                <a:schemeClr val="bg2">
                  <a:lumMod val="90000"/>
                </a:schemeClr>
              </a:solidFill>
            </a:rPr>
            <a:t>Infrastructure for Technology</a:t>
          </a:r>
          <a:endParaRPr lang="en-US" dirty="0">
            <a:solidFill>
              <a:schemeClr val="bg2">
                <a:lumMod val="90000"/>
              </a:schemeClr>
            </a:solidFill>
          </a:endParaRPr>
        </a:p>
      </dgm:t>
    </dgm:pt>
    <dgm:pt modelId="{D77C1E50-B590-4BF0-A9E3-F8AF2A0B72A8}" type="parTrans" cxnId="{39DC30F6-E6B1-469E-9CF3-3C3701B37410}">
      <dgm:prSet/>
      <dgm:spPr/>
      <dgm:t>
        <a:bodyPr/>
        <a:lstStyle/>
        <a:p>
          <a:endParaRPr lang="en-US"/>
        </a:p>
      </dgm:t>
    </dgm:pt>
    <dgm:pt modelId="{1D5277C3-EB31-4EA6-8EF0-2A9427450E85}" type="sibTrans" cxnId="{39DC30F6-E6B1-469E-9CF3-3C3701B37410}">
      <dgm:prSet/>
      <dgm:spPr/>
      <dgm:t>
        <a:bodyPr/>
        <a:lstStyle/>
        <a:p>
          <a:endParaRPr lang="en-US"/>
        </a:p>
      </dgm:t>
    </dgm:pt>
    <dgm:pt modelId="{2C416AF6-FD2E-43CF-BCC5-30D425183D3F}" type="pres">
      <dgm:prSet presAssocID="{992E63B7-C7E6-4AD2-B9C3-5B87DA26CBE0}" presName="diagram" presStyleCnt="0">
        <dgm:presLayoutVars>
          <dgm:chMax val="1"/>
          <dgm:dir/>
          <dgm:animLvl val="ctr"/>
          <dgm:resizeHandles val="exact"/>
        </dgm:presLayoutVars>
      </dgm:prSet>
      <dgm:spPr/>
      <dgm:t>
        <a:bodyPr/>
        <a:lstStyle/>
        <a:p>
          <a:endParaRPr lang="en-US"/>
        </a:p>
      </dgm:t>
    </dgm:pt>
    <dgm:pt modelId="{172BEA48-224A-4694-8264-18FD8BB9EBEA}" type="pres">
      <dgm:prSet presAssocID="{992E63B7-C7E6-4AD2-B9C3-5B87DA26CBE0}" presName="matrix" presStyleCnt="0"/>
      <dgm:spPr/>
    </dgm:pt>
    <dgm:pt modelId="{257FB0DA-4330-4FC1-A506-4D2D0EB9F238}" type="pres">
      <dgm:prSet presAssocID="{992E63B7-C7E6-4AD2-B9C3-5B87DA26CBE0}" presName="tile1" presStyleLbl="node1" presStyleIdx="0" presStyleCnt="4"/>
      <dgm:spPr/>
      <dgm:t>
        <a:bodyPr/>
        <a:lstStyle/>
        <a:p>
          <a:endParaRPr lang="en-US"/>
        </a:p>
      </dgm:t>
    </dgm:pt>
    <dgm:pt modelId="{79EA1E1E-9492-427A-B57B-BAF09376947B}" type="pres">
      <dgm:prSet presAssocID="{992E63B7-C7E6-4AD2-B9C3-5B87DA26CBE0}" presName="tile1text" presStyleLbl="node1" presStyleIdx="0" presStyleCnt="4">
        <dgm:presLayoutVars>
          <dgm:chMax val="0"/>
          <dgm:chPref val="0"/>
          <dgm:bulletEnabled val="1"/>
        </dgm:presLayoutVars>
      </dgm:prSet>
      <dgm:spPr/>
      <dgm:t>
        <a:bodyPr/>
        <a:lstStyle/>
        <a:p>
          <a:endParaRPr lang="en-US"/>
        </a:p>
      </dgm:t>
    </dgm:pt>
    <dgm:pt modelId="{32DC1223-2A20-438F-96A7-1D10FEADF2CD}" type="pres">
      <dgm:prSet presAssocID="{992E63B7-C7E6-4AD2-B9C3-5B87DA26CBE0}" presName="tile2" presStyleLbl="node1" presStyleIdx="1" presStyleCnt="4"/>
      <dgm:spPr/>
      <dgm:t>
        <a:bodyPr/>
        <a:lstStyle/>
        <a:p>
          <a:endParaRPr lang="en-US"/>
        </a:p>
      </dgm:t>
    </dgm:pt>
    <dgm:pt modelId="{A743AFD6-C667-494B-B9DC-E9D2354A04C7}" type="pres">
      <dgm:prSet presAssocID="{992E63B7-C7E6-4AD2-B9C3-5B87DA26CBE0}" presName="tile2text" presStyleLbl="node1" presStyleIdx="1" presStyleCnt="4">
        <dgm:presLayoutVars>
          <dgm:chMax val="0"/>
          <dgm:chPref val="0"/>
          <dgm:bulletEnabled val="1"/>
        </dgm:presLayoutVars>
      </dgm:prSet>
      <dgm:spPr/>
      <dgm:t>
        <a:bodyPr/>
        <a:lstStyle/>
        <a:p>
          <a:endParaRPr lang="en-US"/>
        </a:p>
      </dgm:t>
    </dgm:pt>
    <dgm:pt modelId="{A1EB3E89-7DB6-4892-83F5-897AC6B79D59}" type="pres">
      <dgm:prSet presAssocID="{992E63B7-C7E6-4AD2-B9C3-5B87DA26CBE0}" presName="tile3" presStyleLbl="node1" presStyleIdx="2" presStyleCnt="4"/>
      <dgm:spPr/>
      <dgm:t>
        <a:bodyPr/>
        <a:lstStyle/>
        <a:p>
          <a:endParaRPr lang="en-US"/>
        </a:p>
      </dgm:t>
    </dgm:pt>
    <dgm:pt modelId="{0BD432C4-D89B-41DE-8384-BE4955D444BF}" type="pres">
      <dgm:prSet presAssocID="{992E63B7-C7E6-4AD2-B9C3-5B87DA26CBE0}" presName="tile3text" presStyleLbl="node1" presStyleIdx="2" presStyleCnt="4">
        <dgm:presLayoutVars>
          <dgm:chMax val="0"/>
          <dgm:chPref val="0"/>
          <dgm:bulletEnabled val="1"/>
        </dgm:presLayoutVars>
      </dgm:prSet>
      <dgm:spPr/>
      <dgm:t>
        <a:bodyPr/>
        <a:lstStyle/>
        <a:p>
          <a:endParaRPr lang="en-US"/>
        </a:p>
      </dgm:t>
    </dgm:pt>
    <dgm:pt modelId="{D3317852-18D5-48A9-8287-F80EFFAFE394}" type="pres">
      <dgm:prSet presAssocID="{992E63B7-C7E6-4AD2-B9C3-5B87DA26CBE0}" presName="tile4" presStyleLbl="node1" presStyleIdx="3" presStyleCnt="4"/>
      <dgm:spPr/>
      <dgm:t>
        <a:bodyPr/>
        <a:lstStyle/>
        <a:p>
          <a:endParaRPr lang="en-US"/>
        </a:p>
      </dgm:t>
    </dgm:pt>
    <dgm:pt modelId="{7602BC98-DEB7-4CD3-B426-2BC8757F4DAA}" type="pres">
      <dgm:prSet presAssocID="{992E63B7-C7E6-4AD2-B9C3-5B87DA26CBE0}" presName="tile4text" presStyleLbl="node1" presStyleIdx="3" presStyleCnt="4">
        <dgm:presLayoutVars>
          <dgm:chMax val="0"/>
          <dgm:chPref val="0"/>
          <dgm:bulletEnabled val="1"/>
        </dgm:presLayoutVars>
      </dgm:prSet>
      <dgm:spPr/>
      <dgm:t>
        <a:bodyPr/>
        <a:lstStyle/>
        <a:p>
          <a:endParaRPr lang="en-US"/>
        </a:p>
      </dgm:t>
    </dgm:pt>
    <dgm:pt modelId="{2000B925-560D-447C-8283-AC25D65D51B9}" type="pres">
      <dgm:prSet presAssocID="{992E63B7-C7E6-4AD2-B9C3-5B87DA26CBE0}" presName="centerTile" presStyleLbl="fgShp" presStyleIdx="0" presStyleCnt="1">
        <dgm:presLayoutVars>
          <dgm:chMax val="0"/>
          <dgm:chPref val="0"/>
        </dgm:presLayoutVars>
      </dgm:prSet>
      <dgm:spPr/>
      <dgm:t>
        <a:bodyPr/>
        <a:lstStyle/>
        <a:p>
          <a:endParaRPr lang="en-US"/>
        </a:p>
      </dgm:t>
    </dgm:pt>
  </dgm:ptLst>
  <dgm:cxnLst>
    <dgm:cxn modelId="{9314F3BD-8640-4392-A9EA-9D0BABB16004}" type="presOf" srcId="{08539BB3-0769-4FA6-91B5-3186E230CE4D}" destId="{D3317852-18D5-48A9-8287-F80EFFAFE394}" srcOrd="0" destOrd="0" presId="urn:microsoft.com/office/officeart/2005/8/layout/matrix1"/>
    <dgm:cxn modelId="{B3EDDBEE-7746-4737-90A0-A2613680AB6F}" type="presOf" srcId="{FF72D324-4CE6-4121-BA81-973844464E4F}" destId="{32DC1223-2A20-438F-96A7-1D10FEADF2CD}" srcOrd="0" destOrd="0" presId="urn:microsoft.com/office/officeart/2005/8/layout/matrix1"/>
    <dgm:cxn modelId="{6F5CF852-526B-4DA5-AA5A-C436ADA99950}" type="presOf" srcId="{992E63B7-C7E6-4AD2-B9C3-5B87DA26CBE0}" destId="{2C416AF6-FD2E-43CF-BCC5-30D425183D3F}" srcOrd="0" destOrd="0" presId="urn:microsoft.com/office/officeart/2005/8/layout/matrix1"/>
    <dgm:cxn modelId="{A3E222FB-EEE2-4276-AEE6-A1C2D7F4BED7}" srcId="{BDF11509-BB46-48BE-9CF5-56F70CD7FB59}" destId="{2E95CF8D-C671-4BC3-9059-61534297B2A6}" srcOrd="2" destOrd="0" parTransId="{0E45426C-0609-4CA8-8B6B-6FA91E98023E}" sibTransId="{8941B12F-AB44-4070-9808-7544E2C09750}"/>
    <dgm:cxn modelId="{C90E09BD-E4CC-4A71-9F28-EB53E6100ED4}" type="presOf" srcId="{D2EFBE3B-57B2-4679-A03F-0EA6EFFF4B51}" destId="{257FB0DA-4330-4FC1-A506-4D2D0EB9F238}" srcOrd="0" destOrd="0" presId="urn:microsoft.com/office/officeart/2005/8/layout/matrix1"/>
    <dgm:cxn modelId="{54C89D40-75C7-4812-85DA-97366AB7F26E}" type="presOf" srcId="{08539BB3-0769-4FA6-91B5-3186E230CE4D}" destId="{7602BC98-DEB7-4CD3-B426-2BC8757F4DAA}" srcOrd="1" destOrd="0" presId="urn:microsoft.com/office/officeart/2005/8/layout/matrix1"/>
    <dgm:cxn modelId="{7209CC87-4E58-4C15-855E-834E92D8931E}" type="presOf" srcId="{D2EFBE3B-57B2-4679-A03F-0EA6EFFF4B51}" destId="{79EA1E1E-9492-427A-B57B-BAF09376947B}" srcOrd="1" destOrd="0" presId="urn:microsoft.com/office/officeart/2005/8/layout/matrix1"/>
    <dgm:cxn modelId="{BB3E71C3-EDF8-4BD8-9C09-452A82CCBDAF}" type="presOf" srcId="{BDF11509-BB46-48BE-9CF5-56F70CD7FB59}" destId="{2000B925-560D-447C-8283-AC25D65D51B9}" srcOrd="0" destOrd="0" presId="urn:microsoft.com/office/officeart/2005/8/layout/matrix1"/>
    <dgm:cxn modelId="{C3AB516B-AA81-4E6D-945D-310AF2933F51}" srcId="{BDF11509-BB46-48BE-9CF5-56F70CD7FB59}" destId="{FF72D324-4CE6-4121-BA81-973844464E4F}" srcOrd="1" destOrd="0" parTransId="{70233403-8453-4E50-95F4-E17086A004AB}" sibTransId="{6A16BE39-FDCF-4E22-A5E9-8E33E4933100}"/>
    <dgm:cxn modelId="{39DC30F6-E6B1-469E-9CF3-3C3701B37410}" srcId="{BDF11509-BB46-48BE-9CF5-56F70CD7FB59}" destId="{08539BB3-0769-4FA6-91B5-3186E230CE4D}" srcOrd="3" destOrd="0" parTransId="{D77C1E50-B590-4BF0-A9E3-F8AF2A0B72A8}" sibTransId="{1D5277C3-EB31-4EA6-8EF0-2A9427450E85}"/>
    <dgm:cxn modelId="{65AFAF97-B3BA-4D71-A19D-7B806499206C}" srcId="{BDF11509-BB46-48BE-9CF5-56F70CD7FB59}" destId="{D2EFBE3B-57B2-4679-A03F-0EA6EFFF4B51}" srcOrd="0" destOrd="0" parTransId="{B6AD7185-B3AF-4933-B6E8-965DD1547C72}" sibTransId="{FDDEFEE9-1A8B-4657-9C80-243358009D85}"/>
    <dgm:cxn modelId="{4A6B9D91-9BDE-45EE-B854-CFCFD2D49CA3}" type="presOf" srcId="{2E95CF8D-C671-4BC3-9059-61534297B2A6}" destId="{0BD432C4-D89B-41DE-8384-BE4955D444BF}" srcOrd="1" destOrd="0" presId="urn:microsoft.com/office/officeart/2005/8/layout/matrix1"/>
    <dgm:cxn modelId="{082C8642-A2B1-4BE7-BEAC-8BDE16D2DF92}" type="presOf" srcId="{2E95CF8D-C671-4BC3-9059-61534297B2A6}" destId="{A1EB3E89-7DB6-4892-83F5-897AC6B79D59}" srcOrd="0" destOrd="0" presId="urn:microsoft.com/office/officeart/2005/8/layout/matrix1"/>
    <dgm:cxn modelId="{2706452E-FF16-4CB7-9B1B-9ECDC29D406E}" srcId="{992E63B7-C7E6-4AD2-B9C3-5B87DA26CBE0}" destId="{BDF11509-BB46-48BE-9CF5-56F70CD7FB59}" srcOrd="0" destOrd="0" parTransId="{0CB48C50-1F05-4381-B4AD-315DFFFBD853}" sibTransId="{67572D59-2EE0-4053-8316-EA3D4A391895}"/>
    <dgm:cxn modelId="{6334992A-E9BE-406F-85FE-B9224415D4CD}" type="presOf" srcId="{FF72D324-4CE6-4121-BA81-973844464E4F}" destId="{A743AFD6-C667-494B-B9DC-E9D2354A04C7}" srcOrd="1" destOrd="0" presId="urn:microsoft.com/office/officeart/2005/8/layout/matrix1"/>
    <dgm:cxn modelId="{E6160FBF-4B21-47ED-8260-A30440799665}" type="presParOf" srcId="{2C416AF6-FD2E-43CF-BCC5-30D425183D3F}" destId="{172BEA48-224A-4694-8264-18FD8BB9EBEA}" srcOrd="0" destOrd="0" presId="urn:microsoft.com/office/officeart/2005/8/layout/matrix1"/>
    <dgm:cxn modelId="{77D13EEF-AB08-4C9F-ADB1-558C9DD7AC8C}" type="presParOf" srcId="{172BEA48-224A-4694-8264-18FD8BB9EBEA}" destId="{257FB0DA-4330-4FC1-A506-4D2D0EB9F238}" srcOrd="0" destOrd="0" presId="urn:microsoft.com/office/officeart/2005/8/layout/matrix1"/>
    <dgm:cxn modelId="{27062E02-40B5-421B-85BD-1BC8F232D556}" type="presParOf" srcId="{172BEA48-224A-4694-8264-18FD8BB9EBEA}" destId="{79EA1E1E-9492-427A-B57B-BAF09376947B}" srcOrd="1" destOrd="0" presId="urn:microsoft.com/office/officeart/2005/8/layout/matrix1"/>
    <dgm:cxn modelId="{FA08D117-4265-4B6A-8FE3-A83FC3279535}" type="presParOf" srcId="{172BEA48-224A-4694-8264-18FD8BB9EBEA}" destId="{32DC1223-2A20-438F-96A7-1D10FEADF2CD}" srcOrd="2" destOrd="0" presId="urn:microsoft.com/office/officeart/2005/8/layout/matrix1"/>
    <dgm:cxn modelId="{329B4B9C-3158-4288-8D64-2C5DE20AE51C}" type="presParOf" srcId="{172BEA48-224A-4694-8264-18FD8BB9EBEA}" destId="{A743AFD6-C667-494B-B9DC-E9D2354A04C7}" srcOrd="3" destOrd="0" presId="urn:microsoft.com/office/officeart/2005/8/layout/matrix1"/>
    <dgm:cxn modelId="{296D4628-B14C-4018-AA79-DFA4EB5C2510}" type="presParOf" srcId="{172BEA48-224A-4694-8264-18FD8BB9EBEA}" destId="{A1EB3E89-7DB6-4892-83F5-897AC6B79D59}" srcOrd="4" destOrd="0" presId="urn:microsoft.com/office/officeart/2005/8/layout/matrix1"/>
    <dgm:cxn modelId="{A76427DC-A771-4D1A-BF19-BD6B6A45B360}" type="presParOf" srcId="{172BEA48-224A-4694-8264-18FD8BB9EBEA}" destId="{0BD432C4-D89B-41DE-8384-BE4955D444BF}" srcOrd="5" destOrd="0" presId="urn:microsoft.com/office/officeart/2005/8/layout/matrix1"/>
    <dgm:cxn modelId="{2D54FCFF-C74D-491E-9706-96DE6F59AB0B}" type="presParOf" srcId="{172BEA48-224A-4694-8264-18FD8BB9EBEA}" destId="{D3317852-18D5-48A9-8287-F80EFFAFE394}" srcOrd="6" destOrd="0" presId="urn:microsoft.com/office/officeart/2005/8/layout/matrix1"/>
    <dgm:cxn modelId="{598BC4B6-0A83-4492-90E2-22D676120E33}" type="presParOf" srcId="{172BEA48-224A-4694-8264-18FD8BB9EBEA}" destId="{7602BC98-DEB7-4CD3-B426-2BC8757F4DAA}" srcOrd="7" destOrd="0" presId="urn:microsoft.com/office/officeart/2005/8/layout/matrix1"/>
    <dgm:cxn modelId="{FE5D0AA4-231E-4277-88E5-1A54F5BAF315}" type="presParOf" srcId="{2C416AF6-FD2E-43CF-BCC5-30D425183D3F}" destId="{2000B925-560D-447C-8283-AC25D65D51B9}" srcOrd="1" destOrd="0" presId="urn:microsoft.com/office/officeart/2005/8/layout/matrix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9A07647-76E6-4C2A-85D2-4856AA3AB14B}"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235D3B41-6C48-4688-90D6-7BD8FCE8F585}">
      <dgm:prSet phldrT="[Text]" custT="1"/>
      <dgm:spPr/>
      <dgm:t>
        <a:bodyPr/>
        <a:lstStyle/>
        <a:p>
          <a:r>
            <a:rPr lang="en-US" sz="6000" dirty="0" smtClean="0"/>
            <a:t>Individualized </a:t>
          </a:r>
          <a:endParaRPr lang="en-US" sz="6000" dirty="0"/>
        </a:p>
      </dgm:t>
    </dgm:pt>
    <dgm:pt modelId="{99E6ECFD-2169-400C-BB41-5AAEC6ADE209}" type="parTrans" cxnId="{655E15FF-7047-483A-806A-5AD590BE85B3}">
      <dgm:prSet/>
      <dgm:spPr/>
      <dgm:t>
        <a:bodyPr/>
        <a:lstStyle/>
        <a:p>
          <a:endParaRPr lang="en-US"/>
        </a:p>
      </dgm:t>
    </dgm:pt>
    <dgm:pt modelId="{2B7C25BF-BC3F-4A3C-BDD5-57FFE04A2FAA}" type="sibTrans" cxnId="{655E15FF-7047-483A-806A-5AD590BE85B3}">
      <dgm:prSet/>
      <dgm:spPr/>
      <dgm:t>
        <a:bodyPr/>
        <a:lstStyle/>
        <a:p>
          <a:endParaRPr lang="en-US"/>
        </a:p>
      </dgm:t>
    </dgm:pt>
    <dgm:pt modelId="{5E7A5E8B-820C-4EEF-9C9A-0D69BA671E4B}" type="pres">
      <dgm:prSet presAssocID="{A9A07647-76E6-4C2A-85D2-4856AA3AB14B}" presName="Name0" presStyleCnt="0">
        <dgm:presLayoutVars>
          <dgm:dir/>
          <dgm:resizeHandles val="exact"/>
        </dgm:presLayoutVars>
      </dgm:prSet>
      <dgm:spPr/>
      <dgm:t>
        <a:bodyPr/>
        <a:lstStyle/>
        <a:p>
          <a:endParaRPr lang="en-US"/>
        </a:p>
      </dgm:t>
    </dgm:pt>
    <dgm:pt modelId="{B136054C-158F-47DB-A039-0C3B5CB7ED77}" type="pres">
      <dgm:prSet presAssocID="{235D3B41-6C48-4688-90D6-7BD8FCE8F585}" presName="compNode" presStyleCnt="0"/>
      <dgm:spPr/>
    </dgm:pt>
    <dgm:pt modelId="{44F70A98-B92D-46BF-9691-4183CBBEEF4F}" type="pres">
      <dgm:prSet presAssocID="{235D3B41-6C48-4688-90D6-7BD8FCE8F585}" presName="pictRect" presStyleLbl="node1" presStyleIdx="0" presStyleCnt="1" custLinFactNeighborX="-18" custLinFactNeighborY="5112"/>
      <dgm:spPr>
        <a:blipFill rotWithShape="0">
          <a:blip xmlns:r="http://schemas.openxmlformats.org/officeDocument/2006/relationships" r:embed="rId1"/>
          <a:stretch>
            <a:fillRect/>
          </a:stretch>
        </a:blipFill>
      </dgm:spPr>
    </dgm:pt>
    <dgm:pt modelId="{15A0D350-4CEC-4517-91E0-39208C898431}" type="pres">
      <dgm:prSet presAssocID="{235D3B41-6C48-4688-90D6-7BD8FCE8F585}" presName="textRect" presStyleLbl="revTx" presStyleIdx="0" presStyleCnt="1" custScaleX="138974">
        <dgm:presLayoutVars>
          <dgm:bulletEnabled val="1"/>
        </dgm:presLayoutVars>
      </dgm:prSet>
      <dgm:spPr/>
      <dgm:t>
        <a:bodyPr/>
        <a:lstStyle/>
        <a:p>
          <a:endParaRPr lang="en-US"/>
        </a:p>
      </dgm:t>
    </dgm:pt>
  </dgm:ptLst>
  <dgm:cxnLst>
    <dgm:cxn modelId="{24D29F8E-28D7-40E3-B419-C1C29FC1AE39}" type="presOf" srcId="{235D3B41-6C48-4688-90D6-7BD8FCE8F585}" destId="{15A0D350-4CEC-4517-91E0-39208C898431}" srcOrd="0" destOrd="0" presId="urn:microsoft.com/office/officeart/2005/8/layout/pList1"/>
    <dgm:cxn modelId="{215693FD-A806-4C8D-A238-7EA8BC947D9C}" type="presOf" srcId="{A9A07647-76E6-4C2A-85D2-4856AA3AB14B}" destId="{5E7A5E8B-820C-4EEF-9C9A-0D69BA671E4B}" srcOrd="0" destOrd="0" presId="urn:microsoft.com/office/officeart/2005/8/layout/pList1"/>
    <dgm:cxn modelId="{655E15FF-7047-483A-806A-5AD590BE85B3}" srcId="{A9A07647-76E6-4C2A-85D2-4856AA3AB14B}" destId="{235D3B41-6C48-4688-90D6-7BD8FCE8F585}" srcOrd="0" destOrd="0" parTransId="{99E6ECFD-2169-400C-BB41-5AAEC6ADE209}" sibTransId="{2B7C25BF-BC3F-4A3C-BDD5-57FFE04A2FAA}"/>
    <dgm:cxn modelId="{4DFD0F6D-DAD0-4850-AA0F-8B618730088E}" type="presParOf" srcId="{5E7A5E8B-820C-4EEF-9C9A-0D69BA671E4B}" destId="{B136054C-158F-47DB-A039-0C3B5CB7ED77}" srcOrd="0" destOrd="0" presId="urn:microsoft.com/office/officeart/2005/8/layout/pList1"/>
    <dgm:cxn modelId="{B40C2533-7EBA-484E-A029-736AB049B507}" type="presParOf" srcId="{B136054C-158F-47DB-A039-0C3B5CB7ED77}" destId="{44F70A98-B92D-46BF-9691-4183CBBEEF4F}" srcOrd="0" destOrd="0" presId="urn:microsoft.com/office/officeart/2005/8/layout/pList1"/>
    <dgm:cxn modelId="{002BCF24-1CD7-4C7A-9680-DA4D9FF30158}" type="presParOf" srcId="{B136054C-158F-47DB-A039-0C3B5CB7ED77}" destId="{15A0D350-4CEC-4517-91E0-39208C898431}"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519C07A-AC1D-4EAD-8D76-CC79EDC4C096}" type="doc">
      <dgm:prSet loTypeId="urn:microsoft.com/office/officeart/2005/8/layout/pList1" loCatId="list" qsTypeId="urn:microsoft.com/office/officeart/2005/8/quickstyle/simple1" qsCatId="simple" csTypeId="urn:microsoft.com/office/officeart/2005/8/colors/accent3_4" csCatId="accent3" phldr="1"/>
      <dgm:spPr/>
      <dgm:t>
        <a:bodyPr/>
        <a:lstStyle/>
        <a:p>
          <a:endParaRPr lang="en-US"/>
        </a:p>
      </dgm:t>
    </dgm:pt>
    <dgm:pt modelId="{4419FE6F-BE9C-4E4A-ADA2-3D6845DB81A4}">
      <dgm:prSet phldrT="[Text]"/>
      <dgm:spPr/>
      <dgm:t>
        <a:bodyPr/>
        <a:lstStyle/>
        <a:p>
          <a:r>
            <a:rPr lang="en-US" dirty="0" smtClean="0"/>
            <a:t>Effective</a:t>
          </a:r>
          <a:endParaRPr lang="en-US" dirty="0"/>
        </a:p>
      </dgm:t>
    </dgm:pt>
    <dgm:pt modelId="{FCD3B951-94D7-4C84-9CA7-939C2F4A42BB}" type="parTrans" cxnId="{5E80FB55-E11C-44CF-8C6F-9A35740172D1}">
      <dgm:prSet/>
      <dgm:spPr/>
      <dgm:t>
        <a:bodyPr/>
        <a:lstStyle/>
        <a:p>
          <a:endParaRPr lang="en-US"/>
        </a:p>
      </dgm:t>
    </dgm:pt>
    <dgm:pt modelId="{5106985E-01CF-4A7B-B222-0731A3672B93}" type="sibTrans" cxnId="{5E80FB55-E11C-44CF-8C6F-9A35740172D1}">
      <dgm:prSet/>
      <dgm:spPr/>
      <dgm:t>
        <a:bodyPr/>
        <a:lstStyle/>
        <a:p>
          <a:endParaRPr lang="en-US"/>
        </a:p>
      </dgm:t>
    </dgm:pt>
    <dgm:pt modelId="{9F0189A9-80F9-4A83-84EC-2017C7614B1B}" type="pres">
      <dgm:prSet presAssocID="{A519C07A-AC1D-4EAD-8D76-CC79EDC4C096}" presName="Name0" presStyleCnt="0">
        <dgm:presLayoutVars>
          <dgm:dir/>
          <dgm:resizeHandles val="exact"/>
        </dgm:presLayoutVars>
      </dgm:prSet>
      <dgm:spPr/>
      <dgm:t>
        <a:bodyPr/>
        <a:lstStyle/>
        <a:p>
          <a:endParaRPr lang="en-US"/>
        </a:p>
      </dgm:t>
    </dgm:pt>
    <dgm:pt modelId="{82AA082D-1734-4F73-BD67-7ED7ACA73EA8}" type="pres">
      <dgm:prSet presAssocID="{4419FE6F-BE9C-4E4A-ADA2-3D6845DB81A4}" presName="compNode" presStyleCnt="0"/>
      <dgm:spPr/>
    </dgm:pt>
    <dgm:pt modelId="{40A2163D-9D35-498E-9ACC-20C00A4E9659}" type="pres">
      <dgm:prSet presAssocID="{4419FE6F-BE9C-4E4A-ADA2-3D6845DB81A4}" presName="pictRect" presStyleLbl="node1" presStyleIdx="0" presStyleCnt="1" custLinFactNeighborX="-18" custLinFactNeighborY="5112"/>
      <dgm:spPr>
        <a:blipFill rotWithShape="0">
          <a:blip xmlns:r="http://schemas.openxmlformats.org/officeDocument/2006/relationships" r:embed="rId1"/>
          <a:stretch>
            <a:fillRect/>
          </a:stretch>
        </a:blipFill>
      </dgm:spPr>
      <dgm:t>
        <a:bodyPr/>
        <a:lstStyle/>
        <a:p>
          <a:endParaRPr lang="en-US"/>
        </a:p>
      </dgm:t>
    </dgm:pt>
    <dgm:pt modelId="{F0736A86-A07B-43C9-B4D7-9224DCDD192E}" type="pres">
      <dgm:prSet presAssocID="{4419FE6F-BE9C-4E4A-ADA2-3D6845DB81A4}" presName="textRect" presStyleLbl="revTx" presStyleIdx="0" presStyleCnt="1" custLinFactNeighborX="-18" custLinFactNeighborY="16377">
        <dgm:presLayoutVars>
          <dgm:bulletEnabled val="1"/>
        </dgm:presLayoutVars>
      </dgm:prSet>
      <dgm:spPr/>
      <dgm:t>
        <a:bodyPr/>
        <a:lstStyle/>
        <a:p>
          <a:endParaRPr lang="en-US"/>
        </a:p>
      </dgm:t>
    </dgm:pt>
  </dgm:ptLst>
  <dgm:cxnLst>
    <dgm:cxn modelId="{07F3573E-6126-44B1-AE8E-766AA8D75F74}" type="presOf" srcId="{4419FE6F-BE9C-4E4A-ADA2-3D6845DB81A4}" destId="{F0736A86-A07B-43C9-B4D7-9224DCDD192E}" srcOrd="0" destOrd="0" presId="urn:microsoft.com/office/officeart/2005/8/layout/pList1"/>
    <dgm:cxn modelId="{9B719AA8-3131-43B7-9621-438853940333}" type="presOf" srcId="{A519C07A-AC1D-4EAD-8D76-CC79EDC4C096}" destId="{9F0189A9-80F9-4A83-84EC-2017C7614B1B}" srcOrd="0" destOrd="0" presId="urn:microsoft.com/office/officeart/2005/8/layout/pList1"/>
    <dgm:cxn modelId="{5E80FB55-E11C-44CF-8C6F-9A35740172D1}" srcId="{A519C07A-AC1D-4EAD-8D76-CC79EDC4C096}" destId="{4419FE6F-BE9C-4E4A-ADA2-3D6845DB81A4}" srcOrd="0" destOrd="0" parTransId="{FCD3B951-94D7-4C84-9CA7-939C2F4A42BB}" sibTransId="{5106985E-01CF-4A7B-B222-0731A3672B93}"/>
    <dgm:cxn modelId="{02393B1B-864D-4E10-8DB9-36087948C543}" type="presParOf" srcId="{9F0189A9-80F9-4A83-84EC-2017C7614B1B}" destId="{82AA082D-1734-4F73-BD67-7ED7ACA73EA8}" srcOrd="0" destOrd="0" presId="urn:microsoft.com/office/officeart/2005/8/layout/pList1"/>
    <dgm:cxn modelId="{A276D810-8DA1-46BE-A1DA-8AE45B973AFF}" type="presParOf" srcId="{82AA082D-1734-4F73-BD67-7ED7ACA73EA8}" destId="{40A2163D-9D35-498E-9ACC-20C00A4E9659}" srcOrd="0" destOrd="0" presId="urn:microsoft.com/office/officeart/2005/8/layout/pList1"/>
    <dgm:cxn modelId="{EA895B67-6724-4A00-9580-426C5B14AD44}" type="presParOf" srcId="{82AA082D-1734-4F73-BD67-7ED7ACA73EA8}" destId="{F0736A86-A07B-43C9-B4D7-9224DCDD192E}"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1F24016-B14A-4599-B26B-8A463CD0C798}"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FDCA3335-EED2-49E9-BBD8-5E2616C9C998}">
      <dgm:prSet phldrT="[Text]"/>
      <dgm:spPr/>
      <dgm:t>
        <a:bodyPr/>
        <a:lstStyle/>
        <a:p>
          <a:r>
            <a:rPr lang="en-US" dirty="0" smtClean="0"/>
            <a:t>Maximize</a:t>
          </a:r>
          <a:endParaRPr lang="en-US" dirty="0"/>
        </a:p>
      </dgm:t>
    </dgm:pt>
    <dgm:pt modelId="{9D48180A-B269-4A42-87E7-46E22C2C5F64}" type="parTrans" cxnId="{AAF6B9B9-380F-49E4-A635-3947E5955DC1}">
      <dgm:prSet/>
      <dgm:spPr/>
      <dgm:t>
        <a:bodyPr/>
        <a:lstStyle/>
        <a:p>
          <a:endParaRPr lang="en-US"/>
        </a:p>
      </dgm:t>
    </dgm:pt>
    <dgm:pt modelId="{81098F7E-6E03-4421-8FF2-F59964B65A5E}" type="sibTrans" cxnId="{AAF6B9B9-380F-49E4-A635-3947E5955DC1}">
      <dgm:prSet/>
      <dgm:spPr/>
      <dgm:t>
        <a:bodyPr/>
        <a:lstStyle/>
        <a:p>
          <a:endParaRPr lang="en-US"/>
        </a:p>
      </dgm:t>
    </dgm:pt>
    <dgm:pt modelId="{FE11A2A9-E92B-4F33-9A24-920D305F1C02}" type="pres">
      <dgm:prSet presAssocID="{21F24016-B14A-4599-B26B-8A463CD0C798}" presName="Name0" presStyleCnt="0">
        <dgm:presLayoutVars>
          <dgm:dir/>
          <dgm:resizeHandles val="exact"/>
        </dgm:presLayoutVars>
      </dgm:prSet>
      <dgm:spPr/>
      <dgm:t>
        <a:bodyPr/>
        <a:lstStyle/>
        <a:p>
          <a:endParaRPr lang="en-US"/>
        </a:p>
      </dgm:t>
    </dgm:pt>
    <dgm:pt modelId="{7841969D-58DD-4FEB-8244-FA904E7B9FB2}" type="pres">
      <dgm:prSet presAssocID="{FDCA3335-EED2-49E9-BBD8-5E2616C9C998}" presName="compNode" presStyleCnt="0"/>
      <dgm:spPr/>
    </dgm:pt>
    <dgm:pt modelId="{D9BBB937-F419-4116-8A0D-B3F72DDB1A8F}" type="pres">
      <dgm:prSet presAssocID="{FDCA3335-EED2-49E9-BBD8-5E2616C9C998}" presName="pictRect" presStyleLbl="node1" presStyleIdx="0" presStyleCnt="1" custScaleY="128504"/>
      <dgm:spPr>
        <a:blipFill rotWithShape="0">
          <a:blip xmlns:r="http://schemas.openxmlformats.org/officeDocument/2006/relationships" r:embed="rId1"/>
          <a:stretch>
            <a:fillRect/>
          </a:stretch>
        </a:blipFill>
      </dgm:spPr>
    </dgm:pt>
    <dgm:pt modelId="{7D552D2D-A4D8-4356-AA32-B98DF927313B}" type="pres">
      <dgm:prSet presAssocID="{FDCA3335-EED2-49E9-BBD8-5E2616C9C998}" presName="textRect" presStyleLbl="revTx" presStyleIdx="0" presStyleCnt="1">
        <dgm:presLayoutVars>
          <dgm:bulletEnabled val="1"/>
        </dgm:presLayoutVars>
      </dgm:prSet>
      <dgm:spPr/>
      <dgm:t>
        <a:bodyPr/>
        <a:lstStyle/>
        <a:p>
          <a:endParaRPr lang="en-US"/>
        </a:p>
      </dgm:t>
    </dgm:pt>
  </dgm:ptLst>
  <dgm:cxnLst>
    <dgm:cxn modelId="{9F36C3E5-D096-47B7-AE71-84D7A4F11F22}" type="presOf" srcId="{21F24016-B14A-4599-B26B-8A463CD0C798}" destId="{FE11A2A9-E92B-4F33-9A24-920D305F1C02}" srcOrd="0" destOrd="0" presId="urn:microsoft.com/office/officeart/2005/8/layout/pList1"/>
    <dgm:cxn modelId="{6DD0D608-CDA6-4190-9516-0F4FE21476C8}" type="presOf" srcId="{FDCA3335-EED2-49E9-BBD8-5E2616C9C998}" destId="{7D552D2D-A4D8-4356-AA32-B98DF927313B}" srcOrd="0" destOrd="0" presId="urn:microsoft.com/office/officeart/2005/8/layout/pList1"/>
    <dgm:cxn modelId="{AAF6B9B9-380F-49E4-A635-3947E5955DC1}" srcId="{21F24016-B14A-4599-B26B-8A463CD0C798}" destId="{FDCA3335-EED2-49E9-BBD8-5E2616C9C998}" srcOrd="0" destOrd="0" parTransId="{9D48180A-B269-4A42-87E7-46E22C2C5F64}" sibTransId="{81098F7E-6E03-4421-8FF2-F59964B65A5E}"/>
    <dgm:cxn modelId="{C0C744C9-AEEA-47E7-A65C-F3447E646773}" type="presParOf" srcId="{FE11A2A9-E92B-4F33-9A24-920D305F1C02}" destId="{7841969D-58DD-4FEB-8244-FA904E7B9FB2}" srcOrd="0" destOrd="0" presId="urn:microsoft.com/office/officeart/2005/8/layout/pList1"/>
    <dgm:cxn modelId="{9B7D8169-2FE8-4594-8C56-E8C79012EB36}" type="presParOf" srcId="{7841969D-58DD-4FEB-8244-FA904E7B9FB2}" destId="{D9BBB937-F419-4116-8A0D-B3F72DDB1A8F}" srcOrd="0" destOrd="0" presId="urn:microsoft.com/office/officeart/2005/8/layout/pList1"/>
    <dgm:cxn modelId="{6774FEE2-360A-4130-A24B-8AA6E970FA4A}" type="presParOf" srcId="{7841969D-58DD-4FEB-8244-FA904E7B9FB2}" destId="{7D552D2D-A4D8-4356-AA32-B98DF927313B}"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BE4A8CAB-C268-48D1-A849-E7EFFF752115}"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8D7364C5-0EE0-478F-93DB-21719BB86921}">
      <dgm:prSet phldrT="[Text]" custT="1"/>
      <dgm:spPr/>
      <dgm:t>
        <a:bodyPr/>
        <a:lstStyle/>
        <a:p>
          <a:r>
            <a:rPr lang="en-US" sz="5400" dirty="0" smtClean="0"/>
            <a:t>Broadband access</a:t>
          </a:r>
          <a:endParaRPr lang="en-US" sz="5400" dirty="0"/>
        </a:p>
      </dgm:t>
    </dgm:pt>
    <dgm:pt modelId="{17D5F9FB-B23B-4D6E-9038-B7C7B4F8E54A}" type="parTrans" cxnId="{152CAF54-90ED-4F80-876D-BC61784BBD2E}">
      <dgm:prSet/>
      <dgm:spPr/>
      <dgm:t>
        <a:bodyPr/>
        <a:lstStyle/>
        <a:p>
          <a:endParaRPr lang="en-US"/>
        </a:p>
      </dgm:t>
    </dgm:pt>
    <dgm:pt modelId="{BBC82A24-C654-4DA0-B392-704736673197}" type="sibTrans" cxnId="{152CAF54-90ED-4F80-876D-BC61784BBD2E}">
      <dgm:prSet/>
      <dgm:spPr/>
      <dgm:t>
        <a:bodyPr/>
        <a:lstStyle/>
        <a:p>
          <a:endParaRPr lang="en-US"/>
        </a:p>
      </dgm:t>
    </dgm:pt>
    <dgm:pt modelId="{97201337-32F6-42AA-BAD3-8FDD019387B9}" type="pres">
      <dgm:prSet presAssocID="{BE4A8CAB-C268-48D1-A849-E7EFFF752115}" presName="Name0" presStyleCnt="0">
        <dgm:presLayoutVars>
          <dgm:dir/>
          <dgm:resizeHandles val="exact"/>
        </dgm:presLayoutVars>
      </dgm:prSet>
      <dgm:spPr/>
      <dgm:t>
        <a:bodyPr/>
        <a:lstStyle/>
        <a:p>
          <a:endParaRPr lang="en-US"/>
        </a:p>
      </dgm:t>
    </dgm:pt>
    <dgm:pt modelId="{41696E2C-74E4-4053-A6D2-F260D9306511}" type="pres">
      <dgm:prSet presAssocID="{8D7364C5-0EE0-478F-93DB-21719BB86921}" presName="compNode" presStyleCnt="0"/>
      <dgm:spPr/>
    </dgm:pt>
    <dgm:pt modelId="{B10466F6-B5DF-4F7B-895E-CDB3BF63BBCE}" type="pres">
      <dgm:prSet presAssocID="{8D7364C5-0EE0-478F-93DB-21719BB86921}" presName="pictRect" presStyleLbl="node1" presStyleIdx="0" presStyleCnt="1"/>
      <dgm:spPr>
        <a:blipFill rotWithShape="0">
          <a:blip xmlns:r="http://schemas.openxmlformats.org/officeDocument/2006/relationships" r:embed="rId1"/>
          <a:stretch>
            <a:fillRect/>
          </a:stretch>
        </a:blipFill>
      </dgm:spPr>
    </dgm:pt>
    <dgm:pt modelId="{E69EC235-147A-465B-B67A-5B4DC4BC8E31}" type="pres">
      <dgm:prSet presAssocID="{8D7364C5-0EE0-478F-93DB-21719BB86921}" presName="textRect" presStyleLbl="revTx" presStyleIdx="0" presStyleCnt="1" custScaleX="143027">
        <dgm:presLayoutVars>
          <dgm:bulletEnabled val="1"/>
        </dgm:presLayoutVars>
      </dgm:prSet>
      <dgm:spPr/>
      <dgm:t>
        <a:bodyPr/>
        <a:lstStyle/>
        <a:p>
          <a:endParaRPr lang="en-US"/>
        </a:p>
      </dgm:t>
    </dgm:pt>
  </dgm:ptLst>
  <dgm:cxnLst>
    <dgm:cxn modelId="{3508064E-B2B5-4EE2-B1AC-D2B45C358DCE}" type="presOf" srcId="{8D7364C5-0EE0-478F-93DB-21719BB86921}" destId="{E69EC235-147A-465B-B67A-5B4DC4BC8E31}" srcOrd="0" destOrd="0" presId="urn:microsoft.com/office/officeart/2005/8/layout/pList1"/>
    <dgm:cxn modelId="{152CAF54-90ED-4F80-876D-BC61784BBD2E}" srcId="{BE4A8CAB-C268-48D1-A849-E7EFFF752115}" destId="{8D7364C5-0EE0-478F-93DB-21719BB86921}" srcOrd="0" destOrd="0" parTransId="{17D5F9FB-B23B-4D6E-9038-B7C7B4F8E54A}" sibTransId="{BBC82A24-C654-4DA0-B392-704736673197}"/>
    <dgm:cxn modelId="{CF1C9098-9EB3-40B5-A07E-458F29734096}" type="presOf" srcId="{BE4A8CAB-C268-48D1-A849-E7EFFF752115}" destId="{97201337-32F6-42AA-BAD3-8FDD019387B9}" srcOrd="0" destOrd="0" presId="urn:microsoft.com/office/officeart/2005/8/layout/pList1"/>
    <dgm:cxn modelId="{046AE234-E27F-4E60-A5B0-708EC71C25ED}" type="presParOf" srcId="{97201337-32F6-42AA-BAD3-8FDD019387B9}" destId="{41696E2C-74E4-4053-A6D2-F260D9306511}" srcOrd="0" destOrd="0" presId="urn:microsoft.com/office/officeart/2005/8/layout/pList1"/>
    <dgm:cxn modelId="{63FAEEEA-A4B1-4267-B7F0-DFE160B80DCD}" type="presParOf" srcId="{41696E2C-74E4-4053-A6D2-F260D9306511}" destId="{B10466F6-B5DF-4F7B-895E-CDB3BF63BBCE}" srcOrd="0" destOrd="0" presId="urn:microsoft.com/office/officeart/2005/8/layout/pList1"/>
    <dgm:cxn modelId="{01B7F403-705B-4796-9DCC-372E57F0A406}" type="presParOf" srcId="{41696E2C-74E4-4053-A6D2-F260D9306511}" destId="{E69EC235-147A-465B-B67A-5B4DC4BC8E31}"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A4A15971-46FB-4F82-B337-36B9CA5B730D}"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3B9DE8DA-15A3-41F0-8B5D-CA2F48048EB7}">
      <dgm:prSet phldrT="[Text]"/>
      <dgm:spPr>
        <a:solidFill>
          <a:schemeClr val="accent3">
            <a:lumMod val="75000"/>
          </a:schemeClr>
        </a:solidFill>
      </dgm:spPr>
      <dgm:t>
        <a:bodyPr/>
        <a:lstStyle/>
        <a:p>
          <a:pPr algn="ctr"/>
          <a:r>
            <a:rPr lang="en-US" dirty="0" smtClean="0">
              <a:solidFill>
                <a:schemeClr val="bg2">
                  <a:lumMod val="90000"/>
                </a:schemeClr>
              </a:solidFill>
            </a:rPr>
            <a:t>Instructional</a:t>
          </a:r>
          <a:r>
            <a:rPr lang="en-US" dirty="0" smtClean="0"/>
            <a:t> </a:t>
          </a:r>
          <a:endParaRPr lang="en-US" dirty="0"/>
        </a:p>
      </dgm:t>
    </dgm:pt>
    <dgm:pt modelId="{FFA4EEFA-B2C0-4215-AF7A-729A4B256A18}" type="parTrans" cxnId="{19F59167-51CC-4CCF-AAAD-E29EF8F43AB5}">
      <dgm:prSet/>
      <dgm:spPr/>
      <dgm:t>
        <a:bodyPr/>
        <a:lstStyle/>
        <a:p>
          <a:endParaRPr lang="en-US"/>
        </a:p>
      </dgm:t>
    </dgm:pt>
    <dgm:pt modelId="{5D17A84A-B824-4094-98F2-AA58892F953D}" type="sibTrans" cxnId="{19F59167-51CC-4CCF-AAAD-E29EF8F43AB5}">
      <dgm:prSet/>
      <dgm:spPr/>
      <dgm:t>
        <a:bodyPr/>
        <a:lstStyle/>
        <a:p>
          <a:endParaRPr lang="en-US"/>
        </a:p>
      </dgm:t>
    </dgm:pt>
    <dgm:pt modelId="{84CA5D9B-CA7C-4705-A7EA-5C061DA6D926}">
      <dgm:prSet phldrT="[Text]"/>
      <dgm:spPr>
        <a:solidFill>
          <a:schemeClr val="accent3">
            <a:lumMod val="75000"/>
          </a:schemeClr>
        </a:solidFill>
      </dgm:spPr>
      <dgm:t>
        <a:bodyPr/>
        <a:lstStyle/>
        <a:p>
          <a:pPr algn="ctr"/>
          <a:r>
            <a:rPr lang="en-US" dirty="0" smtClean="0">
              <a:solidFill>
                <a:schemeClr val="bg2">
                  <a:lumMod val="90000"/>
                </a:schemeClr>
              </a:solidFill>
            </a:rPr>
            <a:t>Infrastructure</a:t>
          </a:r>
          <a:endParaRPr lang="en-US" dirty="0">
            <a:solidFill>
              <a:schemeClr val="bg2">
                <a:lumMod val="90000"/>
              </a:schemeClr>
            </a:solidFill>
          </a:endParaRPr>
        </a:p>
      </dgm:t>
    </dgm:pt>
    <dgm:pt modelId="{8D725CFB-C6A3-4767-A225-5D88113DEA1F}" type="parTrans" cxnId="{C44F4EFF-D29E-4D91-963C-606EC8505695}">
      <dgm:prSet/>
      <dgm:spPr/>
      <dgm:t>
        <a:bodyPr/>
        <a:lstStyle/>
        <a:p>
          <a:endParaRPr lang="en-US"/>
        </a:p>
      </dgm:t>
    </dgm:pt>
    <dgm:pt modelId="{BAFF2FE0-96E5-4259-BCBD-712FBEDFC99A}" type="sibTrans" cxnId="{C44F4EFF-D29E-4D91-963C-606EC8505695}">
      <dgm:prSet/>
      <dgm:spPr/>
      <dgm:t>
        <a:bodyPr/>
        <a:lstStyle/>
        <a:p>
          <a:endParaRPr lang="en-US"/>
        </a:p>
      </dgm:t>
    </dgm:pt>
    <dgm:pt modelId="{EF87BFEC-3312-487B-9E78-1592B9E9115D}" type="pres">
      <dgm:prSet presAssocID="{A4A15971-46FB-4F82-B337-36B9CA5B730D}" presName="linear" presStyleCnt="0">
        <dgm:presLayoutVars>
          <dgm:animLvl val="lvl"/>
          <dgm:resizeHandles val="exact"/>
        </dgm:presLayoutVars>
      </dgm:prSet>
      <dgm:spPr/>
      <dgm:t>
        <a:bodyPr/>
        <a:lstStyle/>
        <a:p>
          <a:endParaRPr lang="en-US"/>
        </a:p>
      </dgm:t>
    </dgm:pt>
    <dgm:pt modelId="{556D4359-8F04-42CF-A024-6BF14D875DE8}" type="pres">
      <dgm:prSet presAssocID="{3B9DE8DA-15A3-41F0-8B5D-CA2F48048EB7}" presName="parentText" presStyleLbl="node1" presStyleIdx="0" presStyleCnt="2" custLinFactNeighborX="-46296" custLinFactNeighborY="-404">
        <dgm:presLayoutVars>
          <dgm:chMax val="0"/>
          <dgm:bulletEnabled val="1"/>
        </dgm:presLayoutVars>
      </dgm:prSet>
      <dgm:spPr/>
      <dgm:t>
        <a:bodyPr/>
        <a:lstStyle/>
        <a:p>
          <a:endParaRPr lang="en-US"/>
        </a:p>
      </dgm:t>
    </dgm:pt>
    <dgm:pt modelId="{9C40B177-223D-4767-B62B-51A4E2BD4A69}" type="pres">
      <dgm:prSet presAssocID="{5D17A84A-B824-4094-98F2-AA58892F953D}" presName="spacer" presStyleCnt="0"/>
      <dgm:spPr/>
    </dgm:pt>
    <dgm:pt modelId="{E2F88B8A-C2BD-4114-AC90-A409A64BF900}" type="pres">
      <dgm:prSet presAssocID="{84CA5D9B-CA7C-4705-A7EA-5C061DA6D926}" presName="parentText" presStyleLbl="node1" presStyleIdx="1" presStyleCnt="2">
        <dgm:presLayoutVars>
          <dgm:chMax val="0"/>
          <dgm:bulletEnabled val="1"/>
        </dgm:presLayoutVars>
      </dgm:prSet>
      <dgm:spPr/>
      <dgm:t>
        <a:bodyPr/>
        <a:lstStyle/>
        <a:p>
          <a:endParaRPr lang="en-US"/>
        </a:p>
      </dgm:t>
    </dgm:pt>
  </dgm:ptLst>
  <dgm:cxnLst>
    <dgm:cxn modelId="{2129E6B1-8BBE-4AC8-8162-47794087A8AB}" type="presOf" srcId="{3B9DE8DA-15A3-41F0-8B5D-CA2F48048EB7}" destId="{556D4359-8F04-42CF-A024-6BF14D875DE8}" srcOrd="0" destOrd="0" presId="urn:microsoft.com/office/officeart/2005/8/layout/vList2"/>
    <dgm:cxn modelId="{19F59167-51CC-4CCF-AAAD-E29EF8F43AB5}" srcId="{A4A15971-46FB-4F82-B337-36B9CA5B730D}" destId="{3B9DE8DA-15A3-41F0-8B5D-CA2F48048EB7}" srcOrd="0" destOrd="0" parTransId="{FFA4EEFA-B2C0-4215-AF7A-729A4B256A18}" sibTransId="{5D17A84A-B824-4094-98F2-AA58892F953D}"/>
    <dgm:cxn modelId="{C44F4EFF-D29E-4D91-963C-606EC8505695}" srcId="{A4A15971-46FB-4F82-B337-36B9CA5B730D}" destId="{84CA5D9B-CA7C-4705-A7EA-5C061DA6D926}" srcOrd="1" destOrd="0" parTransId="{8D725CFB-C6A3-4767-A225-5D88113DEA1F}" sibTransId="{BAFF2FE0-96E5-4259-BCBD-712FBEDFC99A}"/>
    <dgm:cxn modelId="{53301157-DDB6-402E-BEF7-D1660FFB6174}" type="presOf" srcId="{84CA5D9B-CA7C-4705-A7EA-5C061DA6D926}" destId="{E2F88B8A-C2BD-4114-AC90-A409A64BF900}" srcOrd="0" destOrd="0" presId="urn:microsoft.com/office/officeart/2005/8/layout/vList2"/>
    <dgm:cxn modelId="{15442FB3-D0F8-4E25-A00B-94597C78A5F0}" type="presOf" srcId="{A4A15971-46FB-4F82-B337-36B9CA5B730D}" destId="{EF87BFEC-3312-487B-9E78-1592B9E9115D}" srcOrd="0" destOrd="0" presId="urn:microsoft.com/office/officeart/2005/8/layout/vList2"/>
    <dgm:cxn modelId="{0E3F963A-16F9-48A0-A970-BCDD1C80A58C}" type="presParOf" srcId="{EF87BFEC-3312-487B-9E78-1592B9E9115D}" destId="{556D4359-8F04-42CF-A024-6BF14D875DE8}" srcOrd="0" destOrd="0" presId="urn:microsoft.com/office/officeart/2005/8/layout/vList2"/>
    <dgm:cxn modelId="{15153F9D-74E3-40BD-9267-C58892B86C2F}" type="presParOf" srcId="{EF87BFEC-3312-487B-9E78-1592B9E9115D}" destId="{9C40B177-223D-4767-B62B-51A4E2BD4A69}" srcOrd="1" destOrd="0" presId="urn:microsoft.com/office/officeart/2005/8/layout/vList2"/>
    <dgm:cxn modelId="{4025B6B9-965F-4769-A208-9A08700CE804}" type="presParOf" srcId="{EF87BFEC-3312-487B-9E78-1592B9E9115D}" destId="{E2F88B8A-C2BD-4114-AC90-A409A64BF900}" srcOrd="2"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AE951EE2-58DE-4FD6-B7EA-23ACFE4AF3A2}"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780F67E3-3D4F-4474-BCF4-725FCBB3D8B1}">
      <dgm:prSet phldrT="[Text]" phldr="1"/>
      <dgm:spPr/>
      <dgm:t>
        <a:bodyPr/>
        <a:lstStyle/>
        <a:p>
          <a:endParaRPr lang="en-US" dirty="0"/>
        </a:p>
      </dgm:t>
    </dgm:pt>
    <dgm:pt modelId="{B65ED39B-F9B1-4DF9-A7B0-DC88A8C4C6A1}" type="sibTrans" cxnId="{A5A9E287-84A7-4606-AC42-1CB0E7443317}">
      <dgm:prSet/>
      <dgm:spPr/>
      <dgm:t>
        <a:bodyPr/>
        <a:lstStyle/>
        <a:p>
          <a:endParaRPr lang="en-US"/>
        </a:p>
      </dgm:t>
    </dgm:pt>
    <dgm:pt modelId="{D65EDBDC-ABF0-4F6A-90D3-94B58FF778FA}" type="parTrans" cxnId="{A5A9E287-84A7-4606-AC42-1CB0E7443317}">
      <dgm:prSet/>
      <dgm:spPr/>
      <dgm:t>
        <a:bodyPr/>
        <a:lstStyle/>
        <a:p>
          <a:endParaRPr lang="en-US"/>
        </a:p>
      </dgm:t>
    </dgm:pt>
    <dgm:pt modelId="{1133BF61-F7FA-4E57-9D8B-C929AAFF0EE2}" type="pres">
      <dgm:prSet presAssocID="{AE951EE2-58DE-4FD6-B7EA-23ACFE4AF3A2}" presName="Name0" presStyleCnt="0">
        <dgm:presLayoutVars>
          <dgm:dir/>
          <dgm:resizeHandles val="exact"/>
        </dgm:presLayoutVars>
      </dgm:prSet>
      <dgm:spPr/>
      <dgm:t>
        <a:bodyPr/>
        <a:lstStyle/>
        <a:p>
          <a:endParaRPr lang="en-US"/>
        </a:p>
      </dgm:t>
    </dgm:pt>
    <dgm:pt modelId="{30FC60F8-231B-49D6-8D39-59BFCB68D2C6}" type="pres">
      <dgm:prSet presAssocID="{780F67E3-3D4F-4474-BCF4-725FCBB3D8B1}" presName="compNode" presStyleCnt="0"/>
      <dgm:spPr/>
    </dgm:pt>
    <dgm:pt modelId="{868DD4A5-3267-4217-8647-7AB428446EEB}" type="pres">
      <dgm:prSet presAssocID="{780F67E3-3D4F-4474-BCF4-725FCBB3D8B1}" presName="pictRect" presStyleLbl="node1" presStyleIdx="0" presStyleCnt="1" custScaleX="91249" custScaleY="147889" custLinFactNeighborX="1062" custLinFactNeighborY="6917"/>
      <dgm:spPr>
        <a:blipFill rotWithShape="0">
          <a:blip xmlns:r="http://schemas.openxmlformats.org/officeDocument/2006/relationships" r:embed="rId1"/>
          <a:stretch>
            <a:fillRect/>
          </a:stretch>
        </a:blipFill>
      </dgm:spPr>
    </dgm:pt>
    <dgm:pt modelId="{7AE58B06-7BE9-4910-B151-742D9CD642C0}" type="pres">
      <dgm:prSet presAssocID="{780F67E3-3D4F-4474-BCF4-725FCBB3D8B1}" presName="textRect" presStyleLbl="revTx" presStyleIdx="0" presStyleCnt="1" custFlipVert="0" custFlipHor="1" custScaleX="956" custScaleY="14465">
        <dgm:presLayoutVars>
          <dgm:bulletEnabled val="1"/>
        </dgm:presLayoutVars>
      </dgm:prSet>
      <dgm:spPr/>
      <dgm:t>
        <a:bodyPr/>
        <a:lstStyle/>
        <a:p>
          <a:endParaRPr lang="en-US"/>
        </a:p>
      </dgm:t>
    </dgm:pt>
  </dgm:ptLst>
  <dgm:cxnLst>
    <dgm:cxn modelId="{A5A9E287-84A7-4606-AC42-1CB0E7443317}" srcId="{AE951EE2-58DE-4FD6-B7EA-23ACFE4AF3A2}" destId="{780F67E3-3D4F-4474-BCF4-725FCBB3D8B1}" srcOrd="0" destOrd="0" parTransId="{D65EDBDC-ABF0-4F6A-90D3-94B58FF778FA}" sibTransId="{B65ED39B-F9B1-4DF9-A7B0-DC88A8C4C6A1}"/>
    <dgm:cxn modelId="{063B4B46-21EF-47B2-8C64-6D508B7BBBE2}" type="presOf" srcId="{AE951EE2-58DE-4FD6-B7EA-23ACFE4AF3A2}" destId="{1133BF61-F7FA-4E57-9D8B-C929AAFF0EE2}" srcOrd="0" destOrd="0" presId="urn:microsoft.com/office/officeart/2005/8/layout/pList1"/>
    <dgm:cxn modelId="{2F664EDC-A612-4B42-BBF0-0E742B51782E}" type="presOf" srcId="{780F67E3-3D4F-4474-BCF4-725FCBB3D8B1}" destId="{7AE58B06-7BE9-4910-B151-742D9CD642C0}" srcOrd="0" destOrd="0" presId="urn:microsoft.com/office/officeart/2005/8/layout/pList1"/>
    <dgm:cxn modelId="{CA9482D1-DD99-4A3D-AAF8-3203AD8E3ABE}" type="presParOf" srcId="{1133BF61-F7FA-4E57-9D8B-C929AAFF0EE2}" destId="{30FC60F8-231B-49D6-8D39-59BFCB68D2C6}" srcOrd="0" destOrd="0" presId="urn:microsoft.com/office/officeart/2005/8/layout/pList1"/>
    <dgm:cxn modelId="{8623F45C-E04B-4BA7-A1B0-EE539DC7745B}" type="presParOf" srcId="{30FC60F8-231B-49D6-8D39-59BFCB68D2C6}" destId="{868DD4A5-3267-4217-8647-7AB428446EEB}" srcOrd="0" destOrd="0" presId="urn:microsoft.com/office/officeart/2005/8/layout/pList1"/>
    <dgm:cxn modelId="{EBC861C3-3304-4D5F-931C-A87153FFD565}" type="presParOf" srcId="{30FC60F8-231B-49D6-8D39-59BFCB68D2C6}" destId="{7AE58B06-7BE9-4910-B151-742D9CD642C0}"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2A491C77-5C0C-4C3F-8CBD-0DD77DC66EEC}" type="doc">
      <dgm:prSet loTypeId="urn:microsoft.com/office/officeart/2005/8/layout/pList1" loCatId="list" qsTypeId="urn:microsoft.com/office/officeart/2005/8/quickstyle/simple1" qsCatId="simple" csTypeId="urn:microsoft.com/office/officeart/2005/8/colors/accent1_2" csCatId="accent1" phldr="1"/>
      <dgm:spPr/>
      <dgm:t>
        <a:bodyPr/>
        <a:lstStyle/>
        <a:p>
          <a:endParaRPr lang="en-US"/>
        </a:p>
      </dgm:t>
    </dgm:pt>
    <dgm:pt modelId="{8D07DB03-D427-4911-A264-DB623CACCE03}">
      <dgm:prSet phldrT="[Text]" phldr="1"/>
      <dgm:spPr/>
      <dgm:t>
        <a:bodyPr/>
        <a:lstStyle/>
        <a:p>
          <a:endParaRPr lang="en-US" dirty="0"/>
        </a:p>
      </dgm:t>
    </dgm:pt>
    <dgm:pt modelId="{3C0266F6-6CEF-456E-851F-93F730E5EB7E}" type="parTrans" cxnId="{428E071E-AE0F-40D0-85D3-3AC8D0AF6B23}">
      <dgm:prSet/>
      <dgm:spPr/>
      <dgm:t>
        <a:bodyPr/>
        <a:lstStyle/>
        <a:p>
          <a:endParaRPr lang="en-US"/>
        </a:p>
      </dgm:t>
    </dgm:pt>
    <dgm:pt modelId="{C4AFBBA5-8D9F-4F6B-B620-B25BF2C5F3AF}" type="sibTrans" cxnId="{428E071E-AE0F-40D0-85D3-3AC8D0AF6B23}">
      <dgm:prSet/>
      <dgm:spPr/>
      <dgm:t>
        <a:bodyPr/>
        <a:lstStyle/>
        <a:p>
          <a:endParaRPr lang="en-US"/>
        </a:p>
      </dgm:t>
    </dgm:pt>
    <dgm:pt modelId="{F193ACA2-F560-46E3-861F-0D34F6B99796}" type="pres">
      <dgm:prSet presAssocID="{2A491C77-5C0C-4C3F-8CBD-0DD77DC66EEC}" presName="Name0" presStyleCnt="0">
        <dgm:presLayoutVars>
          <dgm:dir/>
          <dgm:resizeHandles val="exact"/>
        </dgm:presLayoutVars>
      </dgm:prSet>
      <dgm:spPr/>
      <dgm:t>
        <a:bodyPr/>
        <a:lstStyle/>
        <a:p>
          <a:endParaRPr lang="en-US"/>
        </a:p>
      </dgm:t>
    </dgm:pt>
    <dgm:pt modelId="{B38FB6F1-19F2-47AA-A835-A8D268427296}" type="pres">
      <dgm:prSet presAssocID="{8D07DB03-D427-4911-A264-DB623CACCE03}" presName="compNode" presStyleCnt="0"/>
      <dgm:spPr/>
    </dgm:pt>
    <dgm:pt modelId="{F38BDEF1-AB6A-4871-B96E-1E8793EACB2D}" type="pres">
      <dgm:prSet presAssocID="{8D07DB03-D427-4911-A264-DB623CACCE03}" presName="pictRect" presStyleLbl="node1" presStyleIdx="0" presStyleCnt="1" custLinFactNeighborX="-66" custLinFactNeighborY="9777"/>
      <dgm:spPr>
        <a:blipFill rotWithShape="0">
          <a:blip xmlns:r="http://schemas.openxmlformats.org/officeDocument/2006/relationships" r:embed="rId1"/>
          <a:stretch>
            <a:fillRect/>
          </a:stretch>
        </a:blipFill>
      </dgm:spPr>
      <dgm:t>
        <a:bodyPr/>
        <a:lstStyle/>
        <a:p>
          <a:endParaRPr lang="en-US"/>
        </a:p>
      </dgm:t>
    </dgm:pt>
    <dgm:pt modelId="{EABBE2F5-1B77-4523-B2AE-3DA86E4C20AE}" type="pres">
      <dgm:prSet presAssocID="{8D07DB03-D427-4911-A264-DB623CACCE03}" presName="textRect" presStyleLbl="revTx" presStyleIdx="0" presStyleCnt="1" custFlipVert="1" custScaleX="2967" custScaleY="2399">
        <dgm:presLayoutVars>
          <dgm:bulletEnabled val="1"/>
        </dgm:presLayoutVars>
      </dgm:prSet>
      <dgm:spPr/>
      <dgm:t>
        <a:bodyPr/>
        <a:lstStyle/>
        <a:p>
          <a:endParaRPr lang="en-US"/>
        </a:p>
      </dgm:t>
    </dgm:pt>
  </dgm:ptLst>
  <dgm:cxnLst>
    <dgm:cxn modelId="{428E071E-AE0F-40D0-85D3-3AC8D0AF6B23}" srcId="{2A491C77-5C0C-4C3F-8CBD-0DD77DC66EEC}" destId="{8D07DB03-D427-4911-A264-DB623CACCE03}" srcOrd="0" destOrd="0" parTransId="{3C0266F6-6CEF-456E-851F-93F730E5EB7E}" sibTransId="{C4AFBBA5-8D9F-4F6B-B620-B25BF2C5F3AF}"/>
    <dgm:cxn modelId="{4E660A80-BC60-4C41-8B2B-5CBDE6AE263E}" type="presOf" srcId="{8D07DB03-D427-4911-A264-DB623CACCE03}" destId="{EABBE2F5-1B77-4523-B2AE-3DA86E4C20AE}" srcOrd="0" destOrd="0" presId="urn:microsoft.com/office/officeart/2005/8/layout/pList1"/>
    <dgm:cxn modelId="{CF7CB044-0EE2-4F1F-AAAA-C60CA9B37684}" type="presOf" srcId="{2A491C77-5C0C-4C3F-8CBD-0DD77DC66EEC}" destId="{F193ACA2-F560-46E3-861F-0D34F6B99796}" srcOrd="0" destOrd="0" presId="urn:microsoft.com/office/officeart/2005/8/layout/pList1"/>
    <dgm:cxn modelId="{DCB93CDA-6518-4EB3-BEFA-CABCB4A96E25}" type="presParOf" srcId="{F193ACA2-F560-46E3-861F-0D34F6B99796}" destId="{B38FB6F1-19F2-47AA-A835-A8D268427296}" srcOrd="0" destOrd="0" presId="urn:microsoft.com/office/officeart/2005/8/layout/pList1"/>
    <dgm:cxn modelId="{8FD79D5E-0EBE-4B85-B2C5-CF7BED273609}" type="presParOf" srcId="{B38FB6F1-19F2-47AA-A835-A8D268427296}" destId="{F38BDEF1-AB6A-4871-B96E-1E8793EACB2D}" srcOrd="0" destOrd="0" presId="urn:microsoft.com/office/officeart/2005/8/layout/pList1"/>
    <dgm:cxn modelId="{6CF61EB3-A9C7-4595-A0C1-C0CF003E9CEC}" type="presParOf" srcId="{B38FB6F1-19F2-47AA-A835-A8D268427296}" destId="{EABBE2F5-1B77-4523-B2AE-3DA86E4C20AE}" srcOrd="1" destOrd="0" presId="urn:microsoft.com/office/officeart/2005/8/layout/p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2F7D6B-E12B-4DDD-9A11-FF7CC8B82B39}">
      <dsp:nvSpPr>
        <dsp:cNvPr id="0" name=""/>
        <dsp:cNvSpPr/>
      </dsp:nvSpPr>
      <dsp:spPr>
        <a:xfrm>
          <a:off x="3291839" y="552"/>
          <a:ext cx="4937760" cy="2154694"/>
        </a:xfrm>
        <a:prstGeom prst="rightArrow">
          <a:avLst>
            <a:gd name="adj1" fmla="val 75000"/>
            <a:gd name="adj2" fmla="val 50000"/>
          </a:avLst>
        </a:prstGeom>
        <a:solidFill>
          <a:schemeClr val="bg2">
            <a:lumMod val="5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2225" bIns="22225" numCol="1" spcCol="1270" anchor="t" anchorCtr="0">
          <a:noAutofit/>
        </a:bodyPr>
        <a:lstStyle/>
        <a:p>
          <a:pPr marL="285750" lvl="1" indent="-285750" algn="l" defTabSz="1555750">
            <a:lnSpc>
              <a:spcPct val="90000"/>
            </a:lnSpc>
            <a:spcBef>
              <a:spcPct val="0"/>
            </a:spcBef>
            <a:spcAft>
              <a:spcPct val="15000"/>
            </a:spcAft>
            <a:buChar char="••"/>
          </a:pPr>
          <a:r>
            <a:rPr lang="en-US" sz="3500" kern="1200" dirty="0" smtClean="0">
              <a:solidFill>
                <a:schemeClr val="bg2">
                  <a:lumMod val="90000"/>
                </a:schemeClr>
              </a:solidFill>
            </a:rPr>
            <a:t>Technology skills</a:t>
          </a:r>
          <a:endParaRPr lang="en-US" sz="3500" kern="1200" dirty="0">
            <a:solidFill>
              <a:schemeClr val="bg2">
                <a:lumMod val="90000"/>
              </a:schemeClr>
            </a:solidFill>
          </a:endParaRPr>
        </a:p>
        <a:p>
          <a:pPr marL="285750" lvl="1" indent="-285750" algn="l" defTabSz="1555750">
            <a:lnSpc>
              <a:spcPct val="90000"/>
            </a:lnSpc>
            <a:spcBef>
              <a:spcPct val="0"/>
            </a:spcBef>
            <a:spcAft>
              <a:spcPct val="15000"/>
            </a:spcAft>
            <a:buChar char="••"/>
          </a:pPr>
          <a:r>
            <a:rPr lang="en-US" sz="3500" kern="1200" dirty="0" smtClean="0">
              <a:solidFill>
                <a:schemeClr val="bg2">
                  <a:lumMod val="90000"/>
                </a:schemeClr>
              </a:solidFill>
            </a:rPr>
            <a:t>Successful students</a:t>
          </a:r>
          <a:endParaRPr lang="en-US" sz="3500" kern="1200" dirty="0">
            <a:solidFill>
              <a:schemeClr val="bg2">
                <a:lumMod val="90000"/>
              </a:schemeClr>
            </a:solidFill>
          </a:endParaRPr>
        </a:p>
      </dsp:txBody>
      <dsp:txXfrm>
        <a:off x="3291839" y="552"/>
        <a:ext cx="4937760" cy="2154694"/>
      </dsp:txXfrm>
    </dsp:sp>
    <dsp:sp modelId="{012DE837-06E8-46F9-ABA2-0695A954EAC5}">
      <dsp:nvSpPr>
        <dsp:cNvPr id="0" name=""/>
        <dsp:cNvSpPr/>
      </dsp:nvSpPr>
      <dsp:spPr>
        <a:xfrm>
          <a:off x="0" y="76203"/>
          <a:ext cx="3291840" cy="2154694"/>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r>
            <a:rPr lang="en-US" sz="6200" kern="1200" dirty="0" smtClean="0">
              <a:solidFill>
                <a:schemeClr val="bg2">
                  <a:lumMod val="90000"/>
                </a:schemeClr>
              </a:solidFill>
            </a:rPr>
            <a:t>Mission</a:t>
          </a:r>
          <a:endParaRPr lang="en-US" sz="6200" kern="1200" dirty="0">
            <a:solidFill>
              <a:schemeClr val="bg2">
                <a:lumMod val="90000"/>
              </a:schemeClr>
            </a:solidFill>
          </a:endParaRPr>
        </a:p>
      </dsp:txBody>
      <dsp:txXfrm>
        <a:off x="0" y="76203"/>
        <a:ext cx="3291840" cy="2154694"/>
      </dsp:txXfrm>
    </dsp:sp>
    <dsp:sp modelId="{5DA9E5C7-A10D-4887-A5E5-4D724C5A4501}">
      <dsp:nvSpPr>
        <dsp:cNvPr id="0" name=""/>
        <dsp:cNvSpPr/>
      </dsp:nvSpPr>
      <dsp:spPr>
        <a:xfrm>
          <a:off x="3291839" y="2370716"/>
          <a:ext cx="4937760" cy="2154694"/>
        </a:xfrm>
        <a:prstGeom prst="rightArrow">
          <a:avLst>
            <a:gd name="adj1" fmla="val 75000"/>
            <a:gd name="adj2" fmla="val 50000"/>
          </a:avLst>
        </a:prstGeom>
        <a:solidFill>
          <a:schemeClr val="bg2">
            <a:lumMod val="5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2225" tIns="22225" rIns="22225" bIns="22225" numCol="1" spcCol="1270" anchor="t" anchorCtr="0">
          <a:noAutofit/>
        </a:bodyPr>
        <a:lstStyle/>
        <a:p>
          <a:pPr marL="285750" lvl="1" indent="-285750" algn="l" defTabSz="1555750">
            <a:lnSpc>
              <a:spcPct val="90000"/>
            </a:lnSpc>
            <a:spcBef>
              <a:spcPct val="0"/>
            </a:spcBef>
            <a:spcAft>
              <a:spcPct val="15000"/>
            </a:spcAft>
            <a:buChar char="••"/>
          </a:pPr>
          <a:r>
            <a:rPr lang="en-US" sz="3500" kern="1200" dirty="0" smtClean="0">
              <a:solidFill>
                <a:schemeClr val="bg2">
                  <a:lumMod val="90000"/>
                </a:schemeClr>
              </a:solidFill>
            </a:rPr>
            <a:t>Teachers facilitate</a:t>
          </a:r>
          <a:endParaRPr lang="en-US" sz="3500" kern="1200" dirty="0">
            <a:solidFill>
              <a:schemeClr val="bg2">
                <a:lumMod val="90000"/>
              </a:schemeClr>
            </a:solidFill>
          </a:endParaRPr>
        </a:p>
        <a:p>
          <a:pPr marL="285750" lvl="1" indent="-285750" algn="l" defTabSz="1555750">
            <a:lnSpc>
              <a:spcPct val="90000"/>
            </a:lnSpc>
            <a:spcBef>
              <a:spcPct val="0"/>
            </a:spcBef>
            <a:spcAft>
              <a:spcPct val="15000"/>
            </a:spcAft>
            <a:buChar char="••"/>
          </a:pPr>
          <a:r>
            <a:rPr lang="en-US" sz="3500" kern="1200" dirty="0" smtClean="0">
              <a:solidFill>
                <a:schemeClr val="bg2">
                  <a:lumMod val="90000"/>
                </a:schemeClr>
              </a:solidFill>
            </a:rPr>
            <a:t>Support life-long learning</a:t>
          </a:r>
          <a:endParaRPr lang="en-US" sz="3500" kern="1200" dirty="0">
            <a:solidFill>
              <a:schemeClr val="bg2">
                <a:lumMod val="90000"/>
              </a:schemeClr>
            </a:solidFill>
          </a:endParaRPr>
        </a:p>
      </dsp:txBody>
      <dsp:txXfrm>
        <a:off x="3291839" y="2370716"/>
        <a:ext cx="4937760" cy="2154694"/>
      </dsp:txXfrm>
    </dsp:sp>
    <dsp:sp modelId="{7604AEC6-18BA-41BC-B573-919836DB0083}">
      <dsp:nvSpPr>
        <dsp:cNvPr id="0" name=""/>
        <dsp:cNvSpPr/>
      </dsp:nvSpPr>
      <dsp:spPr>
        <a:xfrm>
          <a:off x="0" y="2370716"/>
          <a:ext cx="3291840" cy="2154694"/>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36220" tIns="118110" rIns="236220" bIns="118110" numCol="1" spcCol="1270" anchor="ctr" anchorCtr="0">
          <a:noAutofit/>
        </a:bodyPr>
        <a:lstStyle/>
        <a:p>
          <a:pPr lvl="0" algn="ctr" defTabSz="2755900">
            <a:lnSpc>
              <a:spcPct val="90000"/>
            </a:lnSpc>
            <a:spcBef>
              <a:spcPct val="0"/>
            </a:spcBef>
            <a:spcAft>
              <a:spcPct val="35000"/>
            </a:spcAft>
          </a:pPr>
          <a:r>
            <a:rPr lang="en-US" sz="6200" kern="1200" dirty="0" smtClean="0">
              <a:solidFill>
                <a:schemeClr val="bg2">
                  <a:lumMod val="90000"/>
                </a:schemeClr>
              </a:solidFill>
            </a:rPr>
            <a:t>Vision</a:t>
          </a:r>
          <a:endParaRPr lang="en-US" sz="6200" kern="1200" dirty="0">
            <a:solidFill>
              <a:schemeClr val="bg2">
                <a:lumMod val="90000"/>
              </a:schemeClr>
            </a:solidFill>
          </a:endParaRPr>
        </a:p>
      </dsp:txBody>
      <dsp:txXfrm>
        <a:off x="0" y="2370716"/>
        <a:ext cx="3291840" cy="2154694"/>
      </dsp:txXfrm>
    </dsp:sp>
  </dsp:spTree>
</dsp:drawing>
</file>

<file path=ppt/diagrams/drawing10.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7FB0DA-4330-4FC1-A506-4D2D0EB9F238}">
      <dsp:nvSpPr>
        <dsp:cNvPr id="0" name=""/>
        <dsp:cNvSpPr/>
      </dsp:nvSpPr>
      <dsp:spPr>
        <a:xfrm rot="16200000">
          <a:off x="925909" y="-925909"/>
          <a:ext cx="2262981" cy="4114800"/>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solidFill>
                <a:schemeClr val="bg2">
                  <a:lumMod val="90000"/>
                </a:schemeClr>
              </a:solidFill>
            </a:rPr>
            <a:t>Goal 1</a:t>
          </a:r>
          <a:endParaRPr lang="en-US" sz="5400" kern="1200" dirty="0">
            <a:solidFill>
              <a:schemeClr val="bg2">
                <a:lumMod val="90000"/>
              </a:schemeClr>
            </a:solidFill>
          </a:endParaRPr>
        </a:p>
      </dsp:txBody>
      <dsp:txXfrm rot="16200000">
        <a:off x="1208781" y="-1208781"/>
        <a:ext cx="1697236" cy="4114800"/>
      </dsp:txXfrm>
    </dsp:sp>
    <dsp:sp modelId="{32DC1223-2A20-438F-96A7-1D10FEADF2CD}">
      <dsp:nvSpPr>
        <dsp:cNvPr id="0" name=""/>
        <dsp:cNvSpPr/>
      </dsp:nvSpPr>
      <dsp:spPr>
        <a:xfrm>
          <a:off x="4114800" y="0"/>
          <a:ext cx="4114800" cy="2262981"/>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solidFill>
                <a:schemeClr val="bg2">
                  <a:lumMod val="90000"/>
                </a:schemeClr>
              </a:solidFill>
            </a:rPr>
            <a:t>Goal 2</a:t>
          </a:r>
          <a:endParaRPr lang="en-US" sz="5400" kern="1200" dirty="0">
            <a:solidFill>
              <a:schemeClr val="bg2">
                <a:lumMod val="90000"/>
              </a:schemeClr>
            </a:solidFill>
          </a:endParaRPr>
        </a:p>
      </dsp:txBody>
      <dsp:txXfrm>
        <a:off x="4114800" y="0"/>
        <a:ext cx="4114800" cy="1697236"/>
      </dsp:txXfrm>
    </dsp:sp>
    <dsp:sp modelId="{A1EB3E89-7DB6-4892-83F5-897AC6B79D59}">
      <dsp:nvSpPr>
        <dsp:cNvPr id="0" name=""/>
        <dsp:cNvSpPr/>
      </dsp:nvSpPr>
      <dsp:spPr>
        <a:xfrm rot="10800000">
          <a:off x="0" y="2262981"/>
          <a:ext cx="4114800" cy="2262981"/>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solidFill>
                <a:schemeClr val="bg2">
                  <a:lumMod val="90000"/>
                </a:schemeClr>
              </a:solidFill>
            </a:rPr>
            <a:t>Goal 3</a:t>
          </a:r>
          <a:r>
            <a:rPr lang="en-US" sz="3600" kern="1200" dirty="0" smtClean="0">
              <a:solidFill>
                <a:schemeClr val="bg2">
                  <a:lumMod val="90000"/>
                </a:schemeClr>
              </a:solidFill>
            </a:rPr>
            <a:t>	</a:t>
          </a:r>
          <a:endParaRPr lang="en-US" sz="3600" kern="1200" dirty="0">
            <a:solidFill>
              <a:schemeClr val="bg2">
                <a:lumMod val="90000"/>
              </a:schemeClr>
            </a:solidFill>
          </a:endParaRPr>
        </a:p>
      </dsp:txBody>
      <dsp:txXfrm rot="10800000">
        <a:off x="0" y="2828726"/>
        <a:ext cx="4114800" cy="1697236"/>
      </dsp:txXfrm>
    </dsp:sp>
    <dsp:sp modelId="{D3317852-18D5-48A9-8287-F80EFFAFE394}">
      <dsp:nvSpPr>
        <dsp:cNvPr id="0" name=""/>
        <dsp:cNvSpPr/>
      </dsp:nvSpPr>
      <dsp:spPr>
        <a:xfrm rot="5400000">
          <a:off x="5040709" y="1337072"/>
          <a:ext cx="2262981" cy="4114800"/>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4048" tIns="384048" rIns="384048" bIns="384048" numCol="1" spcCol="1270" anchor="ctr" anchorCtr="0">
          <a:noAutofit/>
        </a:bodyPr>
        <a:lstStyle/>
        <a:p>
          <a:pPr lvl="0" algn="ctr" defTabSz="2400300">
            <a:lnSpc>
              <a:spcPct val="90000"/>
            </a:lnSpc>
            <a:spcBef>
              <a:spcPct val="0"/>
            </a:spcBef>
            <a:spcAft>
              <a:spcPct val="35000"/>
            </a:spcAft>
          </a:pPr>
          <a:r>
            <a:rPr lang="en-US" sz="5400" kern="1200" dirty="0" smtClean="0">
              <a:solidFill>
                <a:schemeClr val="bg2">
                  <a:lumMod val="90000"/>
                </a:schemeClr>
              </a:solidFill>
            </a:rPr>
            <a:t>Goal 4</a:t>
          </a:r>
          <a:endParaRPr lang="en-US" sz="5400" kern="1200" dirty="0">
            <a:solidFill>
              <a:schemeClr val="bg2">
                <a:lumMod val="90000"/>
              </a:schemeClr>
            </a:solidFill>
          </a:endParaRPr>
        </a:p>
      </dsp:txBody>
      <dsp:txXfrm rot="5400000">
        <a:off x="5323581" y="1619944"/>
        <a:ext cx="1697236" cy="4114800"/>
      </dsp:txXfrm>
    </dsp:sp>
    <dsp:sp modelId="{2000B925-560D-447C-8283-AC25D65D51B9}">
      <dsp:nvSpPr>
        <dsp:cNvPr id="0" name=""/>
        <dsp:cNvSpPr/>
      </dsp:nvSpPr>
      <dsp:spPr>
        <a:xfrm>
          <a:off x="2880359" y="1697236"/>
          <a:ext cx="2468880" cy="1131490"/>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5740" tIns="205740" rIns="205740" bIns="205740" numCol="1" spcCol="1270" anchor="ctr" anchorCtr="0">
          <a:noAutofit/>
        </a:bodyPr>
        <a:lstStyle/>
        <a:p>
          <a:pPr lvl="0" algn="ctr" defTabSz="2400300">
            <a:lnSpc>
              <a:spcPct val="90000"/>
            </a:lnSpc>
            <a:spcBef>
              <a:spcPct val="0"/>
            </a:spcBef>
            <a:spcAft>
              <a:spcPct val="35000"/>
            </a:spcAft>
          </a:pPr>
          <a:r>
            <a:rPr lang="en-US" sz="5400" kern="1200" dirty="0" smtClean="0">
              <a:solidFill>
                <a:schemeClr val="bg2">
                  <a:lumMod val="90000"/>
                </a:schemeClr>
              </a:solidFill>
            </a:rPr>
            <a:t>Goals</a:t>
          </a:r>
          <a:endParaRPr lang="en-US" sz="5400" kern="1200" dirty="0">
            <a:solidFill>
              <a:schemeClr val="bg2">
                <a:lumMod val="90000"/>
              </a:schemeClr>
            </a:solidFill>
          </a:endParaRPr>
        </a:p>
      </dsp:txBody>
      <dsp:txXfrm>
        <a:off x="2880359" y="1697236"/>
        <a:ext cx="2468880" cy="1131490"/>
      </dsp:txXfrm>
    </dsp:sp>
  </dsp:spTree>
</dsp:drawing>
</file>

<file path=ppt/diagrams/drawing1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E1D0FA-F484-4E62-ADEC-07370D80E116}">
      <dsp:nvSpPr>
        <dsp:cNvPr id="0" name=""/>
        <dsp:cNvSpPr/>
      </dsp:nvSpPr>
      <dsp:spPr>
        <a:xfrm>
          <a:off x="0" y="0"/>
          <a:ext cx="8229600" cy="4525963"/>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60020" tIns="160020" rIns="160020" bIns="160020" numCol="1" spcCol="1270" anchor="ctr" anchorCtr="0">
          <a:noAutofit/>
        </a:bodyPr>
        <a:lstStyle/>
        <a:p>
          <a:pPr lvl="0" algn="l" defTabSz="1866900">
            <a:lnSpc>
              <a:spcPct val="90000"/>
            </a:lnSpc>
            <a:spcBef>
              <a:spcPct val="0"/>
            </a:spcBef>
            <a:spcAft>
              <a:spcPct val="35000"/>
            </a:spcAft>
          </a:pPr>
          <a:r>
            <a:rPr lang="en-US" sz="4200" kern="1200" dirty="0" smtClean="0">
              <a:solidFill>
                <a:schemeClr val="bg2">
                  <a:lumMod val="90000"/>
                </a:schemeClr>
              </a:solidFill>
            </a:rPr>
            <a:t>Provide technology resources that extend the traditional boundaries of classroom instruction to enhance student academic achievement and teacher effectiveness.</a:t>
          </a:r>
          <a:endParaRPr lang="en-US" sz="4200" kern="1200" dirty="0">
            <a:solidFill>
              <a:schemeClr val="bg2">
                <a:lumMod val="90000"/>
              </a:schemeClr>
            </a:solidFill>
          </a:endParaRPr>
        </a:p>
      </dsp:txBody>
      <dsp:txXfrm>
        <a:off x="2098516" y="0"/>
        <a:ext cx="6131083" cy="4525963"/>
      </dsp:txXfrm>
    </dsp:sp>
    <dsp:sp modelId="{0F37E909-19CF-44C4-946C-1576A8EA2FFD}">
      <dsp:nvSpPr>
        <dsp:cNvPr id="0" name=""/>
        <dsp:cNvSpPr/>
      </dsp:nvSpPr>
      <dsp:spPr>
        <a:xfrm>
          <a:off x="198128" y="452596"/>
          <a:ext cx="1859280" cy="362077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E1D0FA-F484-4E62-ADEC-07370D80E116}">
      <dsp:nvSpPr>
        <dsp:cNvPr id="0" name=""/>
        <dsp:cNvSpPr/>
      </dsp:nvSpPr>
      <dsp:spPr>
        <a:xfrm>
          <a:off x="0" y="0"/>
          <a:ext cx="8153400" cy="5105400"/>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b="1" i="0" kern="1200" dirty="0" smtClean="0">
              <a:solidFill>
                <a:schemeClr val="bg2">
                  <a:lumMod val="90000"/>
                </a:schemeClr>
              </a:solidFill>
            </a:rPr>
            <a:t>District educators will demonstrate technology proficiency to improve academic achievement. Ensure learning is collaborative, interactive, and customized throughout curriculum and instruction. </a:t>
          </a:r>
          <a:endParaRPr lang="en-US" sz="3600" kern="1200" dirty="0">
            <a:solidFill>
              <a:schemeClr val="bg2">
                <a:lumMod val="90000"/>
              </a:schemeClr>
            </a:solidFill>
          </a:endParaRPr>
        </a:p>
      </dsp:txBody>
      <dsp:txXfrm>
        <a:off x="2141220" y="0"/>
        <a:ext cx="6012180" cy="5105400"/>
      </dsp:txXfrm>
    </dsp:sp>
    <dsp:sp modelId="{0F37E909-19CF-44C4-946C-1576A8EA2FFD}">
      <dsp:nvSpPr>
        <dsp:cNvPr id="0" name=""/>
        <dsp:cNvSpPr/>
      </dsp:nvSpPr>
      <dsp:spPr>
        <a:xfrm>
          <a:off x="228603" y="533412"/>
          <a:ext cx="1944634" cy="408432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E1D0FA-F484-4E62-ADEC-07370D80E116}">
      <dsp:nvSpPr>
        <dsp:cNvPr id="0" name=""/>
        <dsp:cNvSpPr/>
      </dsp:nvSpPr>
      <dsp:spPr>
        <a:xfrm>
          <a:off x="0" y="0"/>
          <a:ext cx="8229600" cy="4525963"/>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5730" tIns="125730" rIns="125730" bIns="125730" numCol="1" spcCol="1270" anchor="ctr" anchorCtr="0">
          <a:noAutofit/>
        </a:bodyPr>
        <a:lstStyle/>
        <a:p>
          <a:pPr lvl="0" algn="l" defTabSz="1466850">
            <a:lnSpc>
              <a:spcPct val="90000"/>
            </a:lnSpc>
            <a:spcBef>
              <a:spcPct val="0"/>
            </a:spcBef>
            <a:spcAft>
              <a:spcPct val="35000"/>
            </a:spcAft>
          </a:pPr>
          <a:r>
            <a:rPr lang="en-US" sz="3300" b="1" i="0" kern="1200" dirty="0" smtClean="0">
              <a:solidFill>
                <a:schemeClr val="bg2">
                  <a:lumMod val="90000"/>
                </a:schemeClr>
              </a:solidFill>
            </a:rPr>
            <a:t>Provide leadership and vision in planning, budgeting, professional development, and technology delivery to create an environment of innovation for the effective integration of technology and communication with staff, parents, and the community. </a:t>
          </a:r>
          <a:endParaRPr lang="en-US" sz="3300" kern="1200" dirty="0">
            <a:solidFill>
              <a:schemeClr val="bg2">
                <a:lumMod val="90000"/>
              </a:schemeClr>
            </a:solidFill>
          </a:endParaRPr>
        </a:p>
      </dsp:txBody>
      <dsp:txXfrm>
        <a:off x="2098516" y="0"/>
        <a:ext cx="6131083" cy="4525963"/>
      </dsp:txXfrm>
    </dsp:sp>
    <dsp:sp modelId="{0F37E909-19CF-44C4-946C-1576A8EA2FFD}">
      <dsp:nvSpPr>
        <dsp:cNvPr id="0" name=""/>
        <dsp:cNvSpPr/>
      </dsp:nvSpPr>
      <dsp:spPr>
        <a:xfrm>
          <a:off x="198128" y="457194"/>
          <a:ext cx="1859280" cy="3620770"/>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DE1D0FA-F484-4E62-ADEC-07370D80E116}">
      <dsp:nvSpPr>
        <dsp:cNvPr id="0" name=""/>
        <dsp:cNvSpPr/>
      </dsp:nvSpPr>
      <dsp:spPr>
        <a:xfrm>
          <a:off x="0" y="0"/>
          <a:ext cx="8153400" cy="5105400"/>
        </a:xfrm>
        <a:prstGeom prst="roundRect">
          <a:avLst>
            <a:gd name="adj" fmla="val 10000"/>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US" sz="3600" b="1" i="0" kern="1200" dirty="0" smtClean="0">
              <a:solidFill>
                <a:schemeClr val="bg2">
                  <a:lumMod val="90000"/>
                </a:schemeClr>
              </a:solidFill>
            </a:rPr>
            <a:t>Provide and maintain the infrastructure and technology support to enable the accomplishment of goals of the Board of Trustees and District/Campus plans and investigate and deploy emerging technologies as appropriate. </a:t>
          </a:r>
          <a:endParaRPr lang="en-US" sz="3600" kern="1200" dirty="0">
            <a:solidFill>
              <a:schemeClr val="bg2">
                <a:lumMod val="90000"/>
              </a:schemeClr>
            </a:solidFill>
          </a:endParaRPr>
        </a:p>
      </dsp:txBody>
      <dsp:txXfrm>
        <a:off x="2141220" y="0"/>
        <a:ext cx="6012180" cy="5105400"/>
      </dsp:txXfrm>
    </dsp:sp>
    <dsp:sp modelId="{0F37E909-19CF-44C4-946C-1576A8EA2FFD}">
      <dsp:nvSpPr>
        <dsp:cNvPr id="0" name=""/>
        <dsp:cNvSpPr/>
      </dsp:nvSpPr>
      <dsp:spPr>
        <a:xfrm>
          <a:off x="259072" y="685798"/>
          <a:ext cx="1722128" cy="3627121"/>
        </a:xfrm>
        <a:prstGeom prst="roundRect">
          <a:avLst>
            <a:gd name="adj" fmla="val 10000"/>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1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02F7D6B-E12B-4DDD-9A11-FF7CC8B82B39}">
      <dsp:nvSpPr>
        <dsp:cNvPr id="0" name=""/>
        <dsp:cNvSpPr/>
      </dsp:nvSpPr>
      <dsp:spPr>
        <a:xfrm>
          <a:off x="3276598" y="380996"/>
          <a:ext cx="4937760" cy="1545109"/>
        </a:xfrm>
        <a:prstGeom prst="rightArrow">
          <a:avLst>
            <a:gd name="adj1" fmla="val 75000"/>
            <a:gd name="adj2" fmla="val 50000"/>
          </a:avLst>
        </a:prstGeom>
        <a:solidFill>
          <a:schemeClr val="bg2">
            <a:lumMod val="5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t" anchorCtr="0">
          <a:noAutofit/>
        </a:bodyPr>
        <a:lstStyle/>
        <a:p>
          <a:pPr marL="285750" lvl="1" indent="-285750" algn="l" defTabSz="2755900">
            <a:lnSpc>
              <a:spcPct val="90000"/>
            </a:lnSpc>
            <a:spcBef>
              <a:spcPct val="0"/>
            </a:spcBef>
            <a:spcAft>
              <a:spcPct val="15000"/>
            </a:spcAft>
            <a:buChar char="••"/>
          </a:pPr>
          <a:r>
            <a:rPr lang="en-US" sz="6200" kern="1200" dirty="0" smtClean="0">
              <a:solidFill>
                <a:schemeClr val="bg2">
                  <a:lumMod val="90000"/>
                </a:schemeClr>
              </a:solidFill>
            </a:rPr>
            <a:t>Strategies</a:t>
          </a:r>
          <a:endParaRPr lang="en-US" sz="6200" kern="1200" dirty="0">
            <a:solidFill>
              <a:schemeClr val="bg2">
                <a:lumMod val="90000"/>
              </a:schemeClr>
            </a:solidFill>
          </a:endParaRPr>
        </a:p>
      </dsp:txBody>
      <dsp:txXfrm>
        <a:off x="3276598" y="380996"/>
        <a:ext cx="4937760" cy="1545109"/>
      </dsp:txXfrm>
    </dsp:sp>
    <dsp:sp modelId="{012DE837-06E8-46F9-ABA2-0695A954EAC5}">
      <dsp:nvSpPr>
        <dsp:cNvPr id="0" name=""/>
        <dsp:cNvSpPr/>
      </dsp:nvSpPr>
      <dsp:spPr>
        <a:xfrm>
          <a:off x="0" y="0"/>
          <a:ext cx="3291840" cy="2154694"/>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n-US" sz="6000" kern="1200" dirty="0" smtClean="0">
              <a:solidFill>
                <a:schemeClr val="bg2">
                  <a:lumMod val="90000"/>
                </a:schemeClr>
              </a:solidFill>
            </a:rPr>
            <a:t>Process</a:t>
          </a:r>
          <a:endParaRPr lang="en-US" sz="6000" kern="1200" dirty="0">
            <a:solidFill>
              <a:schemeClr val="bg2">
                <a:lumMod val="90000"/>
              </a:schemeClr>
            </a:solidFill>
          </a:endParaRPr>
        </a:p>
      </dsp:txBody>
      <dsp:txXfrm>
        <a:off x="0" y="0"/>
        <a:ext cx="3291840" cy="2154694"/>
      </dsp:txXfrm>
    </dsp:sp>
    <dsp:sp modelId="{7CFF68B5-6519-4ECB-B864-B1E4292800EF}">
      <dsp:nvSpPr>
        <dsp:cNvPr id="0" name=""/>
        <dsp:cNvSpPr/>
      </dsp:nvSpPr>
      <dsp:spPr>
        <a:xfrm>
          <a:off x="3291839" y="2705124"/>
          <a:ext cx="4937760" cy="1485877"/>
        </a:xfrm>
        <a:prstGeom prst="rightArrow">
          <a:avLst>
            <a:gd name="adj1" fmla="val 75000"/>
            <a:gd name="adj2" fmla="val 50000"/>
          </a:avLst>
        </a:prstGeom>
        <a:solidFill>
          <a:schemeClr val="bg2">
            <a:lumMod val="50000"/>
            <a:alpha val="90000"/>
          </a:schemeClr>
        </a:solidFill>
        <a:ln w="254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9370" tIns="39370" rIns="39370" bIns="39370" numCol="1" spcCol="1270" anchor="t" anchorCtr="0">
          <a:noAutofit/>
        </a:bodyPr>
        <a:lstStyle/>
        <a:p>
          <a:pPr marL="285750" lvl="1" indent="-285750" algn="l" defTabSz="2755900">
            <a:lnSpc>
              <a:spcPct val="90000"/>
            </a:lnSpc>
            <a:spcBef>
              <a:spcPct val="0"/>
            </a:spcBef>
            <a:spcAft>
              <a:spcPct val="15000"/>
            </a:spcAft>
            <a:buChar char="••"/>
          </a:pPr>
          <a:r>
            <a:rPr lang="en-US" sz="6200" kern="1200" dirty="0" smtClean="0">
              <a:solidFill>
                <a:schemeClr val="bg2">
                  <a:lumMod val="90000"/>
                </a:schemeClr>
              </a:solidFill>
            </a:rPr>
            <a:t>Strategies</a:t>
          </a:r>
          <a:endParaRPr lang="en-US" sz="6200" kern="1200" dirty="0">
            <a:solidFill>
              <a:schemeClr val="bg2">
                <a:lumMod val="90000"/>
              </a:schemeClr>
            </a:solidFill>
          </a:endParaRPr>
        </a:p>
      </dsp:txBody>
      <dsp:txXfrm>
        <a:off x="3291839" y="2705124"/>
        <a:ext cx="4937760" cy="1485877"/>
      </dsp:txXfrm>
    </dsp:sp>
    <dsp:sp modelId="{1773300B-F793-4388-993A-A85485A733B8}">
      <dsp:nvSpPr>
        <dsp:cNvPr id="0" name=""/>
        <dsp:cNvSpPr/>
      </dsp:nvSpPr>
      <dsp:spPr>
        <a:xfrm>
          <a:off x="0" y="2370716"/>
          <a:ext cx="3291840" cy="2154694"/>
        </a:xfrm>
        <a:prstGeom prst="roundRect">
          <a:avLst/>
        </a:prstGeom>
        <a:solidFill>
          <a:schemeClr val="accent3">
            <a:lumMod val="75000"/>
            <a:alpha val="9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0" tIns="114300" rIns="228600" bIns="114300" numCol="1" spcCol="1270" anchor="ctr" anchorCtr="0">
          <a:noAutofit/>
        </a:bodyPr>
        <a:lstStyle/>
        <a:p>
          <a:pPr lvl="0" algn="ctr" defTabSz="2667000">
            <a:lnSpc>
              <a:spcPct val="90000"/>
            </a:lnSpc>
            <a:spcBef>
              <a:spcPct val="0"/>
            </a:spcBef>
            <a:spcAft>
              <a:spcPct val="35000"/>
            </a:spcAft>
          </a:pPr>
          <a:r>
            <a:rPr lang="en-US" sz="6000" kern="1200" dirty="0" smtClean="0">
              <a:solidFill>
                <a:schemeClr val="bg2">
                  <a:lumMod val="90000"/>
                </a:schemeClr>
              </a:solidFill>
            </a:rPr>
            <a:t>Method</a:t>
          </a:r>
          <a:endParaRPr lang="en-US" sz="6000" kern="1200" dirty="0">
            <a:solidFill>
              <a:schemeClr val="bg2">
                <a:lumMod val="90000"/>
              </a:schemeClr>
            </a:solidFill>
          </a:endParaRPr>
        </a:p>
      </dsp:txBody>
      <dsp:txXfrm>
        <a:off x="0" y="2370716"/>
        <a:ext cx="3291840" cy="2154694"/>
      </dsp:txXfrm>
    </dsp:sp>
  </dsp:spTree>
</dsp:drawing>
</file>

<file path=ppt/diagrams/drawing1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8BDEF1-AB6A-4871-B96E-1E8793EACB2D}">
      <dsp:nvSpPr>
        <dsp:cNvPr id="0" name=""/>
        <dsp:cNvSpPr/>
      </dsp:nvSpPr>
      <dsp:spPr>
        <a:xfrm>
          <a:off x="1357968" y="217110"/>
          <a:ext cx="5507064" cy="4303028"/>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BBE2F5-1B77-4523-B2AE-3DA86E4C20AE}">
      <dsp:nvSpPr>
        <dsp:cNvPr id="0" name=""/>
        <dsp:cNvSpPr/>
      </dsp:nvSpPr>
      <dsp:spPr>
        <a:xfrm flipV="1">
          <a:off x="4037098" y="4905295"/>
          <a:ext cx="155403" cy="46617"/>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0" numCol="1" spcCol="1270" anchor="t" anchorCtr="0">
          <a:noAutofit/>
        </a:bodyPr>
        <a:lstStyle/>
        <a:p>
          <a:pPr lvl="0" algn="ctr" defTabSz="222250">
            <a:lnSpc>
              <a:spcPct val="90000"/>
            </a:lnSpc>
            <a:spcBef>
              <a:spcPct val="0"/>
            </a:spcBef>
            <a:spcAft>
              <a:spcPct val="35000"/>
            </a:spcAft>
          </a:pPr>
          <a:endParaRPr lang="en-US" sz="500" kern="1200" dirty="0"/>
        </a:p>
      </dsp:txBody>
      <dsp:txXfrm flipV="1">
        <a:off x="4037098" y="4905295"/>
        <a:ext cx="155403" cy="46617"/>
      </dsp:txXfrm>
    </dsp:sp>
  </dsp:spTree>
</dsp:drawing>
</file>

<file path=ppt/diagrams/drawing1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8BDEF1-AB6A-4871-B96E-1E8793EACB2D}">
      <dsp:nvSpPr>
        <dsp:cNvPr id="0" name=""/>
        <dsp:cNvSpPr/>
      </dsp:nvSpPr>
      <dsp:spPr>
        <a:xfrm>
          <a:off x="1371624" y="381012"/>
          <a:ext cx="5643524" cy="4346235"/>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BBE2F5-1B77-4523-B2AE-3DA86E4C20AE}">
      <dsp:nvSpPr>
        <dsp:cNvPr id="0" name=""/>
        <dsp:cNvSpPr/>
      </dsp:nvSpPr>
      <dsp:spPr>
        <a:xfrm flipV="1">
          <a:off x="4037694" y="4905720"/>
          <a:ext cx="154211" cy="4625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0" numCol="1" spcCol="1270" anchor="t" anchorCtr="0">
          <a:noAutofit/>
        </a:bodyPr>
        <a:lstStyle/>
        <a:p>
          <a:pPr lvl="0" algn="ctr" defTabSz="222250">
            <a:lnSpc>
              <a:spcPct val="90000"/>
            </a:lnSpc>
            <a:spcBef>
              <a:spcPct val="0"/>
            </a:spcBef>
            <a:spcAft>
              <a:spcPct val="35000"/>
            </a:spcAft>
          </a:pPr>
          <a:endParaRPr lang="en-US" sz="500" kern="1200" dirty="0"/>
        </a:p>
      </dsp:txBody>
      <dsp:txXfrm flipV="1">
        <a:off x="4037694" y="4905720"/>
        <a:ext cx="154211" cy="46259"/>
      </dsp:txXfrm>
    </dsp:sp>
  </dsp:spTree>
</dsp:drawing>
</file>

<file path=ppt/diagrams/drawing1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5F7EA58-54D4-462F-9C85-BA61061F1ED2}">
      <dsp:nvSpPr>
        <dsp:cNvPr id="0" name=""/>
        <dsp:cNvSpPr/>
      </dsp:nvSpPr>
      <dsp:spPr>
        <a:xfrm>
          <a:off x="460905" y="1047"/>
          <a:ext cx="3479899" cy="2087939"/>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solidFill>
                <a:schemeClr val="bg2">
                  <a:lumMod val="90000"/>
                </a:schemeClr>
              </a:solidFill>
            </a:rPr>
            <a:t>Entry </a:t>
          </a:r>
        </a:p>
        <a:p>
          <a:pPr lvl="0" algn="ctr" defTabSz="2222500">
            <a:lnSpc>
              <a:spcPct val="90000"/>
            </a:lnSpc>
            <a:spcBef>
              <a:spcPct val="0"/>
            </a:spcBef>
            <a:spcAft>
              <a:spcPct val="35000"/>
            </a:spcAft>
          </a:pPr>
          <a:r>
            <a:rPr lang="en-US" sz="5000" kern="1200" dirty="0" smtClean="0">
              <a:solidFill>
                <a:schemeClr val="bg2">
                  <a:lumMod val="90000"/>
                </a:schemeClr>
              </a:solidFill>
            </a:rPr>
            <a:t>Level I</a:t>
          </a:r>
          <a:endParaRPr lang="en-US" sz="5000" kern="1200" dirty="0">
            <a:solidFill>
              <a:schemeClr val="bg2">
                <a:lumMod val="90000"/>
              </a:schemeClr>
            </a:solidFill>
          </a:endParaRPr>
        </a:p>
      </dsp:txBody>
      <dsp:txXfrm>
        <a:off x="460905" y="1047"/>
        <a:ext cx="3479899" cy="2087939"/>
      </dsp:txXfrm>
    </dsp:sp>
    <dsp:sp modelId="{FA0392C9-790B-4E1B-8FFB-02FD529D0C76}">
      <dsp:nvSpPr>
        <dsp:cNvPr id="0" name=""/>
        <dsp:cNvSpPr/>
      </dsp:nvSpPr>
      <dsp:spPr>
        <a:xfrm>
          <a:off x="4288794" y="1047"/>
          <a:ext cx="3479899" cy="2087939"/>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solidFill>
                <a:schemeClr val="bg2">
                  <a:lumMod val="90000"/>
                </a:schemeClr>
              </a:solidFill>
            </a:rPr>
            <a:t>Adaptation</a:t>
          </a:r>
        </a:p>
        <a:p>
          <a:pPr lvl="0" algn="ctr" defTabSz="2222500">
            <a:lnSpc>
              <a:spcPct val="90000"/>
            </a:lnSpc>
            <a:spcBef>
              <a:spcPct val="0"/>
            </a:spcBef>
            <a:spcAft>
              <a:spcPct val="35000"/>
            </a:spcAft>
          </a:pPr>
          <a:r>
            <a:rPr lang="en-US" sz="5000" kern="1200" dirty="0" smtClean="0">
              <a:solidFill>
                <a:schemeClr val="bg2">
                  <a:lumMod val="90000"/>
                </a:schemeClr>
              </a:solidFill>
            </a:rPr>
            <a:t>Level II A-B</a:t>
          </a:r>
          <a:endParaRPr lang="en-US" sz="5000" kern="1200" dirty="0">
            <a:solidFill>
              <a:schemeClr val="bg2">
                <a:lumMod val="90000"/>
              </a:schemeClr>
            </a:solidFill>
          </a:endParaRPr>
        </a:p>
      </dsp:txBody>
      <dsp:txXfrm>
        <a:off x="4288794" y="1047"/>
        <a:ext cx="3479899" cy="2087939"/>
      </dsp:txXfrm>
    </dsp:sp>
    <dsp:sp modelId="{24CB1164-A8C9-47B9-A042-68538097E692}">
      <dsp:nvSpPr>
        <dsp:cNvPr id="0" name=""/>
        <dsp:cNvSpPr/>
      </dsp:nvSpPr>
      <dsp:spPr>
        <a:xfrm>
          <a:off x="460905" y="2436976"/>
          <a:ext cx="3479899" cy="2087939"/>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solidFill>
                <a:schemeClr val="bg2">
                  <a:lumMod val="90000"/>
                </a:schemeClr>
              </a:solidFill>
            </a:rPr>
            <a:t>Integration</a:t>
          </a:r>
        </a:p>
        <a:p>
          <a:pPr lvl="0" algn="ctr" defTabSz="2222500">
            <a:lnSpc>
              <a:spcPct val="90000"/>
            </a:lnSpc>
            <a:spcBef>
              <a:spcPct val="0"/>
            </a:spcBef>
            <a:spcAft>
              <a:spcPct val="35000"/>
            </a:spcAft>
          </a:pPr>
          <a:r>
            <a:rPr lang="en-US" sz="5000" kern="1200" dirty="0" smtClean="0">
              <a:solidFill>
                <a:schemeClr val="bg2">
                  <a:lumMod val="90000"/>
                </a:schemeClr>
              </a:solidFill>
            </a:rPr>
            <a:t>Level III</a:t>
          </a:r>
          <a:endParaRPr lang="en-US" sz="5000" kern="1200" dirty="0">
            <a:solidFill>
              <a:schemeClr val="bg2">
                <a:lumMod val="90000"/>
              </a:schemeClr>
            </a:solidFill>
          </a:endParaRPr>
        </a:p>
      </dsp:txBody>
      <dsp:txXfrm>
        <a:off x="460905" y="2436976"/>
        <a:ext cx="3479899" cy="2087939"/>
      </dsp:txXfrm>
    </dsp:sp>
    <dsp:sp modelId="{8FF9050D-4156-44A0-B339-170EF5BD6E71}">
      <dsp:nvSpPr>
        <dsp:cNvPr id="0" name=""/>
        <dsp:cNvSpPr/>
      </dsp:nvSpPr>
      <dsp:spPr>
        <a:xfrm>
          <a:off x="4288794" y="2436976"/>
          <a:ext cx="3479899" cy="2087939"/>
        </a:xfrm>
        <a:prstGeom prst="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0" tIns="190500" rIns="190500" bIns="190500" numCol="1" spcCol="1270" anchor="ctr" anchorCtr="0">
          <a:noAutofit/>
        </a:bodyPr>
        <a:lstStyle/>
        <a:p>
          <a:pPr lvl="0" algn="ctr" defTabSz="2222500">
            <a:lnSpc>
              <a:spcPct val="90000"/>
            </a:lnSpc>
            <a:spcBef>
              <a:spcPct val="0"/>
            </a:spcBef>
            <a:spcAft>
              <a:spcPct val="35000"/>
            </a:spcAft>
          </a:pPr>
          <a:r>
            <a:rPr lang="en-US" sz="5000" kern="1200" dirty="0" smtClean="0">
              <a:solidFill>
                <a:schemeClr val="bg2">
                  <a:lumMod val="90000"/>
                </a:schemeClr>
              </a:solidFill>
            </a:rPr>
            <a:t>Innovator</a:t>
          </a:r>
        </a:p>
        <a:p>
          <a:pPr lvl="0" algn="ctr" defTabSz="2222500">
            <a:lnSpc>
              <a:spcPct val="90000"/>
            </a:lnSpc>
            <a:spcBef>
              <a:spcPct val="0"/>
            </a:spcBef>
            <a:spcAft>
              <a:spcPct val="35000"/>
            </a:spcAft>
          </a:pPr>
          <a:r>
            <a:rPr lang="en-US" sz="5000" kern="1200" dirty="0" smtClean="0">
              <a:solidFill>
                <a:schemeClr val="bg2">
                  <a:lumMod val="90000"/>
                </a:schemeClr>
              </a:solidFill>
            </a:rPr>
            <a:t>Level IV</a:t>
          </a:r>
          <a:endParaRPr lang="en-US" sz="5000" kern="1200" dirty="0">
            <a:solidFill>
              <a:schemeClr val="bg2">
                <a:lumMod val="90000"/>
              </a:schemeClr>
            </a:solidFill>
          </a:endParaRPr>
        </a:p>
      </dsp:txBody>
      <dsp:txXfrm>
        <a:off x="4288794" y="2436976"/>
        <a:ext cx="3479899" cy="2087939"/>
      </dsp:txXfrm>
    </dsp:sp>
  </dsp:spTree>
</dsp:drawing>
</file>

<file path=ppt/diagrams/drawing1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AE83A20-B293-46CA-B6DC-87041C14F6C1}">
      <dsp:nvSpPr>
        <dsp:cNvPr id="0" name=""/>
        <dsp:cNvSpPr/>
      </dsp:nvSpPr>
      <dsp:spPr>
        <a:xfrm>
          <a:off x="0" y="54326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CA94DB77-8CD1-4151-AAD1-45A7449ADE39}">
      <dsp:nvSpPr>
        <dsp:cNvPr id="0" name=""/>
        <dsp:cNvSpPr/>
      </dsp:nvSpPr>
      <dsp:spPr>
        <a:xfrm>
          <a:off x="411480" y="41421"/>
          <a:ext cx="5760720" cy="100368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en-US" sz="3400" kern="1200" dirty="0" smtClean="0">
              <a:solidFill>
                <a:schemeClr val="bg2">
                  <a:lumMod val="90000"/>
                </a:schemeClr>
              </a:solidFill>
            </a:rPr>
            <a:t>Professional Development</a:t>
          </a:r>
          <a:endParaRPr lang="en-US" sz="3400" kern="1200" dirty="0">
            <a:solidFill>
              <a:schemeClr val="bg2">
                <a:lumMod val="90000"/>
              </a:schemeClr>
            </a:solidFill>
          </a:endParaRPr>
        </a:p>
      </dsp:txBody>
      <dsp:txXfrm>
        <a:off x="411480" y="41421"/>
        <a:ext cx="5760720" cy="1003680"/>
      </dsp:txXfrm>
    </dsp:sp>
    <dsp:sp modelId="{89D4810F-617E-497E-AB07-699BE66E4A4D}">
      <dsp:nvSpPr>
        <dsp:cNvPr id="0" name=""/>
        <dsp:cNvSpPr/>
      </dsp:nvSpPr>
      <dsp:spPr>
        <a:xfrm>
          <a:off x="0" y="208550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B343416-E093-4285-8392-5D61AB19FA85}">
      <dsp:nvSpPr>
        <dsp:cNvPr id="0" name=""/>
        <dsp:cNvSpPr/>
      </dsp:nvSpPr>
      <dsp:spPr>
        <a:xfrm>
          <a:off x="411480" y="1583661"/>
          <a:ext cx="5760720" cy="100368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en-US" sz="3400" kern="1200" dirty="0" smtClean="0">
              <a:solidFill>
                <a:schemeClr val="bg2">
                  <a:lumMod val="90000"/>
                </a:schemeClr>
              </a:solidFill>
            </a:rPr>
            <a:t>Wording  too Technical</a:t>
          </a:r>
          <a:endParaRPr lang="en-US" sz="3400" kern="1200" dirty="0">
            <a:solidFill>
              <a:schemeClr val="bg2">
                <a:lumMod val="90000"/>
              </a:schemeClr>
            </a:solidFill>
          </a:endParaRPr>
        </a:p>
      </dsp:txBody>
      <dsp:txXfrm>
        <a:off x="411480" y="1583661"/>
        <a:ext cx="5760720" cy="1003680"/>
      </dsp:txXfrm>
    </dsp:sp>
    <dsp:sp modelId="{E0C59E20-7316-475A-BD40-B8BF0CBB5E26}">
      <dsp:nvSpPr>
        <dsp:cNvPr id="0" name=""/>
        <dsp:cNvSpPr/>
      </dsp:nvSpPr>
      <dsp:spPr>
        <a:xfrm>
          <a:off x="0" y="3627741"/>
          <a:ext cx="8229600" cy="8568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05F191-20EB-4ABC-857E-841AA43F3CD2}">
      <dsp:nvSpPr>
        <dsp:cNvPr id="0" name=""/>
        <dsp:cNvSpPr/>
      </dsp:nvSpPr>
      <dsp:spPr>
        <a:xfrm>
          <a:off x="411480" y="3125901"/>
          <a:ext cx="5760720" cy="1003680"/>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17742" tIns="0" rIns="217742" bIns="0" numCol="1" spcCol="1270" anchor="ctr" anchorCtr="0">
          <a:noAutofit/>
        </a:bodyPr>
        <a:lstStyle/>
        <a:p>
          <a:pPr lvl="0" algn="l" defTabSz="1511300">
            <a:lnSpc>
              <a:spcPct val="90000"/>
            </a:lnSpc>
            <a:spcBef>
              <a:spcPct val="0"/>
            </a:spcBef>
            <a:spcAft>
              <a:spcPct val="35000"/>
            </a:spcAft>
          </a:pPr>
          <a:r>
            <a:rPr lang="en-US" sz="3400" kern="1200" dirty="0" smtClean="0">
              <a:solidFill>
                <a:schemeClr val="bg2">
                  <a:lumMod val="90000"/>
                </a:schemeClr>
              </a:solidFill>
            </a:rPr>
            <a:t>Technology leaders concerns</a:t>
          </a:r>
          <a:endParaRPr lang="en-US" sz="3400" kern="1200" dirty="0">
            <a:solidFill>
              <a:schemeClr val="bg2">
                <a:lumMod val="90000"/>
              </a:schemeClr>
            </a:solidFill>
          </a:endParaRPr>
        </a:p>
      </dsp:txBody>
      <dsp:txXfrm>
        <a:off x="411480" y="3125901"/>
        <a:ext cx="5760720" cy="100368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57FB0DA-4330-4FC1-A506-4D2D0EB9F238}">
      <dsp:nvSpPr>
        <dsp:cNvPr id="0" name=""/>
        <dsp:cNvSpPr/>
      </dsp:nvSpPr>
      <dsp:spPr>
        <a:xfrm rot="16200000">
          <a:off x="925909" y="-925909"/>
          <a:ext cx="2262981" cy="4114800"/>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bg2">
                  <a:lumMod val="90000"/>
                </a:schemeClr>
              </a:solidFill>
            </a:rPr>
            <a:t>Teaching and Learning</a:t>
          </a:r>
          <a:endParaRPr lang="en-US" sz="4000" kern="1200" dirty="0">
            <a:solidFill>
              <a:schemeClr val="bg2">
                <a:lumMod val="90000"/>
              </a:schemeClr>
            </a:solidFill>
          </a:endParaRPr>
        </a:p>
      </dsp:txBody>
      <dsp:txXfrm rot="16200000">
        <a:off x="1208781" y="-1208781"/>
        <a:ext cx="1697236" cy="4114800"/>
      </dsp:txXfrm>
    </dsp:sp>
    <dsp:sp modelId="{32DC1223-2A20-438F-96A7-1D10FEADF2CD}">
      <dsp:nvSpPr>
        <dsp:cNvPr id="0" name=""/>
        <dsp:cNvSpPr/>
      </dsp:nvSpPr>
      <dsp:spPr>
        <a:xfrm>
          <a:off x="4114800" y="0"/>
          <a:ext cx="4114800" cy="2262981"/>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bg2">
                  <a:lumMod val="90000"/>
                </a:schemeClr>
              </a:solidFill>
            </a:rPr>
            <a:t>Education Preparation and Development</a:t>
          </a:r>
          <a:endParaRPr lang="en-US" sz="3600" kern="1200" dirty="0">
            <a:solidFill>
              <a:schemeClr val="bg2">
                <a:lumMod val="90000"/>
              </a:schemeClr>
            </a:solidFill>
          </a:endParaRPr>
        </a:p>
      </dsp:txBody>
      <dsp:txXfrm>
        <a:off x="4114800" y="0"/>
        <a:ext cx="4114800" cy="1697236"/>
      </dsp:txXfrm>
    </dsp:sp>
    <dsp:sp modelId="{A1EB3E89-7DB6-4892-83F5-897AC6B79D59}">
      <dsp:nvSpPr>
        <dsp:cNvPr id="0" name=""/>
        <dsp:cNvSpPr/>
      </dsp:nvSpPr>
      <dsp:spPr>
        <a:xfrm rot="10800000">
          <a:off x="0" y="2262981"/>
          <a:ext cx="4114800" cy="2262981"/>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solidFill>
                <a:schemeClr val="bg2">
                  <a:lumMod val="90000"/>
                </a:schemeClr>
              </a:solidFill>
            </a:rPr>
            <a:t>Leadership, Administration, and Support</a:t>
          </a:r>
          <a:endParaRPr lang="en-US" sz="3600" kern="1200" dirty="0">
            <a:solidFill>
              <a:schemeClr val="bg2">
                <a:lumMod val="90000"/>
              </a:schemeClr>
            </a:solidFill>
          </a:endParaRPr>
        </a:p>
      </dsp:txBody>
      <dsp:txXfrm rot="10800000">
        <a:off x="0" y="2828726"/>
        <a:ext cx="4114800" cy="1697236"/>
      </dsp:txXfrm>
    </dsp:sp>
    <dsp:sp modelId="{D3317852-18D5-48A9-8287-F80EFFAFE394}">
      <dsp:nvSpPr>
        <dsp:cNvPr id="0" name=""/>
        <dsp:cNvSpPr/>
      </dsp:nvSpPr>
      <dsp:spPr>
        <a:xfrm rot="5400000">
          <a:off x="5040709" y="1337072"/>
          <a:ext cx="2262981" cy="4114800"/>
        </a:xfrm>
        <a:prstGeom prst="round1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84480" tIns="284480" rIns="284480" bIns="28448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bg2">
                  <a:lumMod val="90000"/>
                </a:schemeClr>
              </a:solidFill>
            </a:rPr>
            <a:t>Infrastructure for Technology</a:t>
          </a:r>
          <a:endParaRPr lang="en-US" sz="4000" kern="1200" dirty="0">
            <a:solidFill>
              <a:schemeClr val="bg2">
                <a:lumMod val="90000"/>
              </a:schemeClr>
            </a:solidFill>
          </a:endParaRPr>
        </a:p>
      </dsp:txBody>
      <dsp:txXfrm rot="5400000">
        <a:off x="5323581" y="1619944"/>
        <a:ext cx="1697236" cy="4114800"/>
      </dsp:txXfrm>
    </dsp:sp>
    <dsp:sp modelId="{2000B925-560D-447C-8283-AC25D65D51B9}">
      <dsp:nvSpPr>
        <dsp:cNvPr id="0" name=""/>
        <dsp:cNvSpPr/>
      </dsp:nvSpPr>
      <dsp:spPr>
        <a:xfrm>
          <a:off x="2880359" y="1697236"/>
          <a:ext cx="2468880" cy="1131490"/>
        </a:xfrm>
        <a:prstGeom prst="roundRect">
          <a:avLst/>
        </a:prstGeom>
        <a:solidFill>
          <a:schemeClr val="bg2">
            <a:lumMod val="5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52400" tIns="152400" rIns="152400" bIns="152400" numCol="1" spcCol="1270" anchor="ctr" anchorCtr="0">
          <a:noAutofit/>
        </a:bodyPr>
        <a:lstStyle/>
        <a:p>
          <a:pPr lvl="0" algn="ctr" defTabSz="1778000">
            <a:lnSpc>
              <a:spcPct val="90000"/>
            </a:lnSpc>
            <a:spcBef>
              <a:spcPct val="0"/>
            </a:spcBef>
            <a:spcAft>
              <a:spcPct val="35000"/>
            </a:spcAft>
          </a:pPr>
          <a:r>
            <a:rPr lang="en-US" sz="4000" kern="1200" dirty="0" smtClean="0">
              <a:solidFill>
                <a:schemeClr val="bg2">
                  <a:lumMod val="90000"/>
                </a:schemeClr>
              </a:solidFill>
            </a:rPr>
            <a:t>Budget</a:t>
          </a:r>
          <a:endParaRPr lang="en-US" sz="4000" kern="1200" dirty="0">
            <a:solidFill>
              <a:schemeClr val="bg2">
                <a:lumMod val="90000"/>
              </a:schemeClr>
            </a:solidFill>
          </a:endParaRPr>
        </a:p>
      </dsp:txBody>
      <dsp:txXfrm>
        <a:off x="2880359" y="1697236"/>
        <a:ext cx="2468880" cy="1131490"/>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4F70A98-B92D-46BF-9691-4183CBBEEF4F}">
      <dsp:nvSpPr>
        <dsp:cNvPr id="0" name=""/>
        <dsp:cNvSpPr/>
      </dsp:nvSpPr>
      <dsp:spPr>
        <a:xfrm>
          <a:off x="1981179" y="152402"/>
          <a:ext cx="4265705" cy="2939070"/>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5A0D350-4CEC-4517-91E0-39208C898431}">
      <dsp:nvSpPr>
        <dsp:cNvPr id="0" name=""/>
        <dsp:cNvSpPr/>
      </dsp:nvSpPr>
      <dsp:spPr>
        <a:xfrm>
          <a:off x="1150689" y="2941228"/>
          <a:ext cx="5928221" cy="1582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26720" tIns="426720" rIns="426720" bIns="0" numCol="1" spcCol="1270" anchor="t" anchorCtr="0">
          <a:noAutofit/>
        </a:bodyPr>
        <a:lstStyle/>
        <a:p>
          <a:pPr lvl="0" algn="ctr" defTabSz="2667000">
            <a:lnSpc>
              <a:spcPct val="90000"/>
            </a:lnSpc>
            <a:spcBef>
              <a:spcPct val="0"/>
            </a:spcBef>
            <a:spcAft>
              <a:spcPct val="35000"/>
            </a:spcAft>
          </a:pPr>
          <a:r>
            <a:rPr lang="en-US" sz="6000" kern="1200" dirty="0" smtClean="0"/>
            <a:t>Individualized </a:t>
          </a:r>
          <a:endParaRPr lang="en-US" sz="6000" kern="1200" dirty="0"/>
        </a:p>
      </dsp:txBody>
      <dsp:txXfrm>
        <a:off x="1150689" y="2941228"/>
        <a:ext cx="5928221" cy="1582576"/>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0A2163D-9D35-498E-9ACC-20C00A4E9659}">
      <dsp:nvSpPr>
        <dsp:cNvPr id="0" name=""/>
        <dsp:cNvSpPr/>
      </dsp:nvSpPr>
      <dsp:spPr>
        <a:xfrm>
          <a:off x="1981179" y="152402"/>
          <a:ext cx="4265705" cy="2939070"/>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0736A86-A07B-43C9-B4D7-9224DCDD192E}">
      <dsp:nvSpPr>
        <dsp:cNvPr id="0" name=""/>
        <dsp:cNvSpPr/>
      </dsp:nvSpPr>
      <dsp:spPr>
        <a:xfrm>
          <a:off x="1981179" y="2943386"/>
          <a:ext cx="4265705" cy="1582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62280" tIns="462280" rIns="462280" bIns="0" numCol="1" spcCol="1270" anchor="t" anchorCtr="0">
          <a:noAutofit/>
        </a:bodyPr>
        <a:lstStyle/>
        <a:p>
          <a:pPr lvl="0" algn="ctr" defTabSz="2889250">
            <a:lnSpc>
              <a:spcPct val="90000"/>
            </a:lnSpc>
            <a:spcBef>
              <a:spcPct val="0"/>
            </a:spcBef>
            <a:spcAft>
              <a:spcPct val="35000"/>
            </a:spcAft>
          </a:pPr>
          <a:r>
            <a:rPr lang="en-US" sz="6500" kern="1200" dirty="0" smtClean="0"/>
            <a:t>Effective</a:t>
          </a:r>
          <a:endParaRPr lang="en-US" sz="6500" kern="1200" dirty="0"/>
        </a:p>
      </dsp:txBody>
      <dsp:txXfrm>
        <a:off x="1981179" y="2943386"/>
        <a:ext cx="4265705" cy="158257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9BBB937-F419-4116-8A0D-B3F72DDB1A8F}">
      <dsp:nvSpPr>
        <dsp:cNvPr id="0" name=""/>
        <dsp:cNvSpPr/>
      </dsp:nvSpPr>
      <dsp:spPr>
        <a:xfrm>
          <a:off x="2162697" y="2063"/>
          <a:ext cx="3904204" cy="3456753"/>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D552D2D-A4D8-4356-AA32-B98DF927313B}">
      <dsp:nvSpPr>
        <dsp:cNvPr id="0" name=""/>
        <dsp:cNvSpPr/>
      </dsp:nvSpPr>
      <dsp:spPr>
        <a:xfrm>
          <a:off x="2162697" y="3075439"/>
          <a:ext cx="3904204" cy="14484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433832" tIns="433832" rIns="433832" bIns="0" numCol="1" spcCol="1270" anchor="t" anchorCtr="0">
          <a:noAutofit/>
        </a:bodyPr>
        <a:lstStyle/>
        <a:p>
          <a:pPr lvl="0" algn="ctr" defTabSz="2711450">
            <a:lnSpc>
              <a:spcPct val="90000"/>
            </a:lnSpc>
            <a:spcBef>
              <a:spcPct val="0"/>
            </a:spcBef>
            <a:spcAft>
              <a:spcPct val="35000"/>
            </a:spcAft>
          </a:pPr>
          <a:r>
            <a:rPr lang="en-US" sz="6100" kern="1200" dirty="0" smtClean="0"/>
            <a:t>Maximize</a:t>
          </a:r>
          <a:endParaRPr lang="en-US" sz="6100" kern="1200" dirty="0"/>
        </a:p>
      </dsp:txBody>
      <dsp:txXfrm>
        <a:off x="2162697" y="3075439"/>
        <a:ext cx="3904204" cy="1448460"/>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10466F6-B5DF-4F7B-895E-CDB3BF63BBCE}">
      <dsp:nvSpPr>
        <dsp:cNvPr id="0" name=""/>
        <dsp:cNvSpPr/>
      </dsp:nvSpPr>
      <dsp:spPr>
        <a:xfrm>
          <a:off x="1981947" y="2157"/>
          <a:ext cx="4265705" cy="2939070"/>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69EC235-147A-465B-B67A-5B4DC4BC8E31}">
      <dsp:nvSpPr>
        <dsp:cNvPr id="0" name=""/>
        <dsp:cNvSpPr/>
      </dsp:nvSpPr>
      <dsp:spPr>
        <a:xfrm>
          <a:off x="1064244" y="2941228"/>
          <a:ext cx="6101110" cy="15825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4048" tIns="384048" rIns="384048" bIns="0" numCol="1" spcCol="1270" anchor="t" anchorCtr="0">
          <a:noAutofit/>
        </a:bodyPr>
        <a:lstStyle/>
        <a:p>
          <a:pPr lvl="0" algn="ctr" defTabSz="2400300">
            <a:lnSpc>
              <a:spcPct val="90000"/>
            </a:lnSpc>
            <a:spcBef>
              <a:spcPct val="0"/>
            </a:spcBef>
            <a:spcAft>
              <a:spcPct val="35000"/>
            </a:spcAft>
          </a:pPr>
          <a:r>
            <a:rPr lang="en-US" sz="5400" kern="1200" dirty="0" smtClean="0"/>
            <a:t>Broadband access</a:t>
          </a:r>
          <a:endParaRPr lang="en-US" sz="5400" kern="1200" dirty="0"/>
        </a:p>
      </dsp:txBody>
      <dsp:txXfrm>
        <a:off x="1064244" y="2941228"/>
        <a:ext cx="6101110" cy="1582576"/>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56D4359-8F04-42CF-A024-6BF14D875DE8}">
      <dsp:nvSpPr>
        <dsp:cNvPr id="0" name=""/>
        <dsp:cNvSpPr/>
      </dsp:nvSpPr>
      <dsp:spPr>
        <a:xfrm>
          <a:off x="0" y="609600"/>
          <a:ext cx="8229600" cy="1559025"/>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bg2">
                  <a:lumMod val="90000"/>
                </a:schemeClr>
              </a:solidFill>
            </a:rPr>
            <a:t>Instructional</a:t>
          </a:r>
          <a:r>
            <a:rPr lang="en-US" sz="6500" kern="1200" dirty="0" smtClean="0"/>
            <a:t> </a:t>
          </a:r>
          <a:endParaRPr lang="en-US" sz="6500" kern="1200" dirty="0"/>
        </a:p>
      </dsp:txBody>
      <dsp:txXfrm>
        <a:off x="0" y="609600"/>
        <a:ext cx="8229600" cy="1559025"/>
      </dsp:txXfrm>
    </dsp:sp>
    <dsp:sp modelId="{E2F88B8A-C2BD-4114-AC90-A409A64BF900}">
      <dsp:nvSpPr>
        <dsp:cNvPr id="0" name=""/>
        <dsp:cNvSpPr/>
      </dsp:nvSpPr>
      <dsp:spPr>
        <a:xfrm>
          <a:off x="0" y="2356581"/>
          <a:ext cx="8229600" cy="1559025"/>
        </a:xfrm>
        <a:prstGeom prst="roundRect">
          <a:avLst/>
        </a:prstGeom>
        <a:solidFill>
          <a:schemeClr val="accent3">
            <a:lumMod val="75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7650" tIns="247650" rIns="247650" bIns="247650" numCol="1" spcCol="1270" anchor="ctr" anchorCtr="0">
          <a:noAutofit/>
        </a:bodyPr>
        <a:lstStyle/>
        <a:p>
          <a:pPr lvl="0" algn="ctr" defTabSz="2889250">
            <a:lnSpc>
              <a:spcPct val="90000"/>
            </a:lnSpc>
            <a:spcBef>
              <a:spcPct val="0"/>
            </a:spcBef>
            <a:spcAft>
              <a:spcPct val="35000"/>
            </a:spcAft>
          </a:pPr>
          <a:r>
            <a:rPr lang="en-US" sz="6500" kern="1200" dirty="0" smtClean="0">
              <a:solidFill>
                <a:schemeClr val="bg2">
                  <a:lumMod val="90000"/>
                </a:schemeClr>
              </a:solidFill>
            </a:rPr>
            <a:t>Infrastructure</a:t>
          </a:r>
          <a:endParaRPr lang="en-US" sz="6500" kern="1200" dirty="0">
            <a:solidFill>
              <a:schemeClr val="bg2">
                <a:lumMod val="90000"/>
              </a:schemeClr>
            </a:solidFill>
          </a:endParaRPr>
        </a:p>
      </dsp:txBody>
      <dsp:txXfrm>
        <a:off x="0" y="2356581"/>
        <a:ext cx="8229600" cy="1559025"/>
      </dsp:txXfrm>
    </dsp:sp>
  </dsp:spTree>
</dsp:drawing>
</file>

<file path=ppt/diagrams/drawing8.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68DD4A5-3267-4217-8647-7AB428446EEB}">
      <dsp:nvSpPr>
        <dsp:cNvPr id="0" name=""/>
        <dsp:cNvSpPr/>
      </dsp:nvSpPr>
      <dsp:spPr>
        <a:xfrm>
          <a:off x="1981204" y="226772"/>
          <a:ext cx="4368885" cy="4878627"/>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7AE58B06-7BE9-4910-B151-742D9CD642C0}">
      <dsp:nvSpPr>
        <dsp:cNvPr id="0" name=""/>
        <dsp:cNvSpPr/>
      </dsp:nvSpPr>
      <dsp:spPr>
        <a:xfrm flipH="1">
          <a:off x="4091913" y="4848436"/>
          <a:ext cx="45772" cy="25694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0" numCol="1" spcCol="1270" anchor="t" anchorCtr="0">
          <a:noAutofit/>
        </a:bodyPr>
        <a:lstStyle/>
        <a:p>
          <a:pPr lvl="0" algn="ctr" defTabSz="222250">
            <a:lnSpc>
              <a:spcPct val="90000"/>
            </a:lnSpc>
            <a:spcBef>
              <a:spcPct val="0"/>
            </a:spcBef>
            <a:spcAft>
              <a:spcPct val="35000"/>
            </a:spcAft>
          </a:pPr>
          <a:endParaRPr lang="en-US" sz="500" kern="1200" dirty="0"/>
        </a:p>
      </dsp:txBody>
      <dsp:txXfrm flipH="1">
        <a:off x="4091913" y="4848436"/>
        <a:ext cx="45772" cy="256941"/>
      </dsp:txXfrm>
    </dsp:sp>
  </dsp:spTree>
</dsp:drawing>
</file>

<file path=ppt/diagrams/drawing9.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38BDEF1-AB6A-4871-B96E-1E8793EACB2D}">
      <dsp:nvSpPr>
        <dsp:cNvPr id="0" name=""/>
        <dsp:cNvSpPr/>
      </dsp:nvSpPr>
      <dsp:spPr>
        <a:xfrm>
          <a:off x="1295396" y="381000"/>
          <a:ext cx="5631373" cy="3880016"/>
        </a:xfrm>
        <a:prstGeom prst="roundRect">
          <a:avLst/>
        </a:prstGeom>
        <a:blipFill rotWithShape="0">
          <a:blip xmlns:r="http://schemas.openxmlformats.org/officeDocument/2006/relationships" r:embed="rId1"/>
          <a:stretch>
            <a:fillRect/>
          </a:stretch>
        </a:blip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ABBE2F5-1B77-4523-B2AE-3DA86E4C20AE}">
      <dsp:nvSpPr>
        <dsp:cNvPr id="0" name=""/>
        <dsp:cNvSpPr/>
      </dsp:nvSpPr>
      <dsp:spPr>
        <a:xfrm flipV="1">
          <a:off x="4031258" y="4901227"/>
          <a:ext cx="167082" cy="5012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5560" tIns="35560" rIns="35560" bIns="0" numCol="1" spcCol="1270" anchor="t" anchorCtr="0">
          <a:noAutofit/>
        </a:bodyPr>
        <a:lstStyle/>
        <a:p>
          <a:pPr lvl="0" algn="ctr" defTabSz="222250">
            <a:lnSpc>
              <a:spcPct val="90000"/>
            </a:lnSpc>
            <a:spcBef>
              <a:spcPct val="0"/>
            </a:spcBef>
            <a:spcAft>
              <a:spcPct val="35000"/>
            </a:spcAft>
          </a:pPr>
          <a:endParaRPr lang="en-US" sz="500" kern="1200" dirty="0"/>
        </a:p>
      </dsp:txBody>
      <dsp:txXfrm flipV="1">
        <a:off x="4031258" y="4901227"/>
        <a:ext cx="167082" cy="50120"/>
      </dsp:txXfrm>
    </dsp:sp>
  </dsp:spTree>
</dsp:drawing>
</file>

<file path=ppt/diagrams/layout1.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11.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vList4">
  <dgm:title val=""/>
  <dgm:desc val=""/>
  <dgm:catLst>
    <dgm:cat type="list"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resizeHandles val="exact"/>
    </dgm:varLst>
    <dgm:alg type="lin">
      <dgm:param type="linDir" val="fromT"/>
      <dgm:param type="vertAlign" val="t"/>
    </dgm:alg>
    <dgm:shape xmlns:r="http://schemas.openxmlformats.org/officeDocument/2006/relationships" r:blip="">
      <dgm:adjLst/>
    </dgm:shape>
    <dgm:presOf/>
    <dgm:constrLst>
      <dgm:constr type="w" for="ch" forName="comp" refType="w"/>
      <dgm:constr type="h" for="ch" forName="comp" refType="h"/>
      <dgm:constr type="h" for="ch" forName="spacer" refType="h" refFor="ch" refForName="comp" op="equ" fact="0.1"/>
      <dgm:constr type="primFontSz" for="des" forName="text" op="equ" val="65"/>
    </dgm:constrLst>
    <dgm:ruleLst/>
    <dgm:forEach name="Name0" axis="ch" ptType="node">
      <dgm:layoutNode name="comp" styleLbl="node1">
        <dgm:alg type="composite"/>
        <dgm:shape xmlns:r="http://schemas.openxmlformats.org/officeDocument/2006/relationships" r:blip="">
          <dgm:adjLst/>
        </dgm:shape>
        <dgm:presOf/>
        <dgm:choose name="Name1">
          <dgm:if name="Name2" func="var" arg="dir" op="equ" val="norm">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l" for="ch" forName="img" refType="h" refFor="ch" refForName="box" fact="0.1"/>
              <dgm:constr type="h" for="ch" forName="text" refType="h"/>
              <dgm:constr type="l" for="ch" forName="text" refType="r" refFor="ch" refForName="img"/>
              <dgm:constr type="r" for="ch" forName="text" refType="w"/>
            </dgm:constrLst>
          </dgm:if>
          <dgm:else name="Name3">
            <dgm:constrLst>
              <dgm:constr type="h" for="ch" forName="box" refType="h"/>
              <dgm:constr type="w" for="ch" forName="box" refType="w"/>
              <dgm:constr type="w" for="ch" forName="img" refType="w" refFor="ch" refForName="box" fact="0.2"/>
              <dgm:constr type="h" for="ch" forName="img" refType="h" refFor="ch" refForName="box" fact="0.8"/>
              <dgm:constr type="t" for="ch" forName="img" refType="h" refFor="ch" refForName="box" fact="0.1"/>
              <dgm:constr type="r" for="ch" forName="img" refType="w" refFor="ch" refForName="box"/>
              <dgm:constr type="rOff" for="ch" forName="img" refType="h" refFor="ch" refForName="box" fact="-0.1"/>
              <dgm:constr type="h" for="ch" forName="text" refType="h"/>
              <dgm:constr type="r" for="ch" forName="text" refType="l" refFor="ch" refForName="img"/>
              <dgm:constr type="l" for="ch" forName="text"/>
            </dgm:constrLst>
          </dgm:else>
        </dgm:choose>
        <dgm:ruleLst/>
        <dgm:layoutNode name="box" styleLbl="node1">
          <dgm:alg type="sp"/>
          <dgm:shape xmlns:r="http://schemas.openxmlformats.org/officeDocument/2006/relationships" type="roundRect" r:blip="">
            <dgm:adjLst>
              <dgm:adj idx="1" val="0.1"/>
            </dgm:adjLst>
          </dgm:shape>
          <dgm:presOf axis="desOrSelf" ptType="node"/>
          <dgm:constrLst/>
          <dgm:ruleLst/>
        </dgm:layoutNode>
        <dgm:layoutNode name="img" styleLbl="fgImgPlace1">
          <dgm:alg type="sp"/>
          <dgm:shape xmlns:r="http://schemas.openxmlformats.org/officeDocument/2006/relationships" type="roundRect" r:blip="" blipPhldr="1">
            <dgm:adjLst>
              <dgm:adj idx="1" val="0.1"/>
            </dgm:adjLst>
          </dgm:shape>
          <dgm:presOf/>
          <dgm:constrLst/>
          <dgm:ruleLst/>
        </dgm:layoutNode>
        <dgm:layoutNode name="text">
          <dgm:varLst>
            <dgm:bulletEnabled val="1"/>
          </dgm:varLst>
          <dgm:alg type="tx">
            <dgm:param type="parTxLTRAlign" val="l"/>
            <dgm:param type="parTxRTLAlign" val="r"/>
          </dgm:alg>
          <dgm:shape xmlns:r="http://schemas.openxmlformats.org/officeDocument/2006/relationships" type="rect" r:blip="" hideGeom="1">
            <dgm:adjLst/>
          </dgm:shape>
          <dgm:presOf axis="desOrSelf"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forEach name="Name4" axis="followSib" ptType="sibTrans" cnt="1">
        <dgm:layoutNode name="spacer">
          <dgm:alg type="sp"/>
          <dgm:shape xmlns:r="http://schemas.openxmlformats.org/officeDocument/2006/relationships" r:blip="">
            <dgm:adjLst/>
          </dgm:shape>
          <dgm:presOf axis="sel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vList6">
  <dgm:title val=""/>
  <dgm:desc val=""/>
  <dgm:catLst>
    <dgm:cat type="process" pri="22000"/>
    <dgm:cat type="list" pri="1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dgm:varLst>
    <dgm:alg type="lin">
      <dgm:param type="linDir" val="fromT"/>
    </dgm:alg>
    <dgm:shape xmlns:r="http://schemas.openxmlformats.org/officeDocument/2006/relationships" r:blip="">
      <dgm:adjLst/>
    </dgm:shape>
    <dgm:presOf/>
    <dgm:constrLst>
      <dgm:constr type="w" for="ch" forName="linNode" refType="w"/>
      <dgm:constr type="h" for="ch" forName="linNode" refType="h"/>
      <dgm:constr type="h" for="ch" forName="spacing" refType="h" refFor="ch" refForName="linNode" fact="0.1"/>
      <dgm:constr type="primFontSz" for="des" forName="parentShp" op="equ" val="65"/>
      <dgm:constr type="primFontSz" for="des" forName="childShp" op="equ" val="65"/>
    </dgm:constrLst>
    <dgm:ruleLst/>
    <dgm:forEach name="Name1" axis="ch" ptType="node">
      <dgm:layoutNode name="linNode">
        <dgm:choose name="Name2">
          <dgm:if name="Name3" func="var" arg="dir" op="equ" val="norm">
            <dgm:alg type="lin">
              <dgm:param type="linDir" val="fromL"/>
            </dgm:alg>
          </dgm:if>
          <dgm:else name="Name4">
            <dgm:alg type="lin">
              <dgm:param type="linDir" val="fromR"/>
            </dgm:alg>
          </dgm:else>
        </dgm:choose>
        <dgm:shape xmlns:r="http://schemas.openxmlformats.org/officeDocument/2006/relationships" r:blip="">
          <dgm:adjLst/>
        </dgm:shape>
        <dgm:presOf/>
        <dgm:choose name="Name5">
          <dgm:if name="Name6" func="var" arg="dir" op="equ" val="norm">
            <dgm:constrLst>
              <dgm:constr type="w" for="ch" forName="parentShp" refType="w" fact="0.4"/>
              <dgm:constr type="h" for="ch" forName="parentShp" refType="h"/>
              <dgm:constr type="w" for="ch" forName="childShp" refType="w" fact="0.6"/>
              <dgm:constr type="h" for="ch" forName="childShp" refType="h" refFor="ch" refForName="parentShp"/>
            </dgm:constrLst>
          </dgm:if>
          <dgm:else name="Name7">
            <dgm:constrLst>
              <dgm:constr type="w" for="ch" forName="parentShp" refType="w" fact="0.4"/>
              <dgm:constr type="h" for="ch" forName="parentShp" refType="h"/>
              <dgm:constr type="w" for="ch" forName="childShp" refType="w" fact="0.6"/>
              <dgm:constr type="h" for="ch" forName="childShp" refType="h" refFor="ch" refForName="parentShp"/>
            </dgm:constrLst>
          </dgm:else>
        </dgm:choose>
        <dgm:ruleLst/>
        <dgm:layoutNode name="parentShp" styleLbl="node1">
          <dgm:varLst>
            <dgm:bulletEnabled val="1"/>
          </dgm:varLst>
          <dgm:alg type="tx"/>
          <dgm:shape xmlns:r="http://schemas.openxmlformats.org/officeDocument/2006/relationships" type="roundRect" r:blip="">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layoutNode name="childShp" styleLbl="bgAccFollowNode1">
          <dgm:varLst>
            <dgm:bulletEnabled val="1"/>
          </dgm:varLst>
          <dgm:alg type="tx">
            <dgm:param type="stBulletLvl" val="1"/>
          </dgm:alg>
          <dgm:choose name="Name8">
            <dgm:if name="Name9" func="var" arg="dir" op="equ" val="norm">
              <dgm:shape xmlns:r="http://schemas.openxmlformats.org/officeDocument/2006/relationships" type="rightArrow" r:blip="" zOrderOff="-2">
                <dgm:adjLst>
                  <dgm:adj idx="1" val="0.75"/>
                </dgm:adjLst>
              </dgm:shape>
            </dgm:if>
            <dgm:else name="Name10">
              <dgm:shape xmlns:r="http://schemas.openxmlformats.org/officeDocument/2006/relationships" rot="180" type="rightArrow" r:blip="" zOrderOff="-2">
                <dgm:adjLst>
                  <dgm:adj idx="1" val="0.75"/>
                </dgm:adjLst>
              </dgm:shape>
            </dgm:else>
          </dgm:choose>
          <dgm:presOf axis="des" ptType="node"/>
          <dgm:constrLst>
            <dgm:constr type="secFontSz" refType="primFontSz"/>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forEach name="Name11" axis="followSib" ptType="sibTrans" cnt="1">
        <dgm:layoutNode name="spacing">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layout3.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pList1">
  <dgm:title val=""/>
  <dgm:desc val=""/>
  <dgm:catLst>
    <dgm:cat type="list" pri="20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95BD9F-70E8-44D7-BE5F-BAB487ED5F7D}" type="datetimeFigureOut">
              <a:rPr lang="en-US" smtClean="0"/>
              <a:pPr/>
              <a:t>2/15/2010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B609139-563B-4B4E-B21F-14D4B206E613}"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 successful technology</a:t>
            </a:r>
            <a:r>
              <a:rPr lang="en-US" baseline="0" dirty="0" smtClean="0"/>
              <a:t> plan promotes meaningful learning and collaboration, provides professional development and support as needed, and is flexible to change.</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200" i="0" kern="1200" dirty="0" smtClean="0">
                <a:solidFill>
                  <a:schemeClr val="tx1"/>
                </a:solidFill>
                <a:latin typeface="+mn-lt"/>
                <a:ea typeface="+mn-ea"/>
                <a:cs typeface="+mn-cs"/>
              </a:rPr>
              <a:t>• Traffic prioritization is necessary to ensure non-business critical traffic is managed to ensure reliable connectivity to the Internet 24x7.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Phase II of the District network security program should include improving perimeter, core, and remote access security to District resources.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Standardization of systems and servers should be completed to ensure compatibility of applications to support curriculum integration efforts. Virtualization technologies should be investigated in order to reduce operational costs as well as the cost of expanding electrical and HVAC infrastructure.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Expansion of the Help Desk to include basic troubleshooting support is needed.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Wireless access coverage should be expanded as budget allows.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Network management activities must be enhanced in order to ensure service delivery. Additional servers should be purchased to support a variety of network management activities.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Develop network and computer refresh policies. Average age of computer and laptop equipment is six years. Average age of network equipment is five years. Mobile labs should also be included in the refresh policies.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Wireless network management processes are minimal, management activities need to be enhanced.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Process improvement and documentation activities need to be enhanced to ensure service delivery.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A storage solution is needed to ensure adequate resources for documents and project based assignments are available for review in order to ensure compliance with Technology TEKS.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Increased use of audio and video to supplement core curriculum require additional storage capability. A District storage solution is necessary. </a:t>
            </a:r>
            <a:br>
              <a:rPr lang="en-US" sz="1200" i="0"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LCM</a:t>
            </a:r>
            <a:r>
              <a:rPr lang="en-US" baseline="0" dirty="0" smtClean="0"/>
              <a:t> technology plan has set four major goals to accomplish. They are as follows: </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dirty="0" smtClean="0">
                <a:solidFill>
                  <a:schemeClr val="bg2">
                    <a:lumMod val="90000"/>
                  </a:schemeClr>
                </a:solidFill>
              </a:rPr>
              <a:t>(include shift to a learner-centered environment) </a:t>
            </a:r>
            <a:endParaRPr lang="en-US" dirty="0" smtClean="0"/>
          </a:p>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dirty="0" smtClean="0">
                <a:solidFill>
                  <a:schemeClr val="bg2">
                    <a:lumMod val="90000"/>
                  </a:schemeClr>
                </a:solidFill>
              </a:rPr>
              <a:t> </a:t>
            </a:r>
            <a:endParaRPr lang="en-US" dirty="0" smtClean="0"/>
          </a:p>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200" i="0" kern="1200" dirty="0" smtClean="0">
                <a:solidFill>
                  <a:schemeClr val="tx1"/>
                </a:solidFill>
                <a:latin typeface="+mn-lt"/>
                <a:ea typeface="+mn-ea"/>
                <a:cs typeface="+mn-cs"/>
              </a:rPr>
              <a:t>Process: Evaluation strategies to ensure effective development of the technology plan. </a:t>
            </a:r>
          </a:p>
          <a:p>
            <a:pPr>
              <a:buFont typeface="Arial" pitchFamily="34" charset="0"/>
              <a:buNone/>
            </a:pPr>
            <a:r>
              <a:rPr lang="en-US" sz="1200" i="0" kern="1200" dirty="0" smtClean="0">
                <a:solidFill>
                  <a:schemeClr val="tx1"/>
                </a:solidFill>
                <a:latin typeface="+mn-lt"/>
                <a:ea typeface="+mn-ea"/>
                <a:cs typeface="+mn-cs"/>
              </a:rPr>
              <a:t>Method: Evaluation strategies are designed to ensure effective technology staff development efforts and technology integration into the curriculum. </a:t>
            </a:r>
            <a:br>
              <a:rPr lang="en-US" sz="1200" i="0"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200" i="0" kern="1200" dirty="0" smtClean="0">
                <a:solidFill>
                  <a:schemeClr val="tx1"/>
                </a:solidFill>
                <a:latin typeface="+mn-lt"/>
                <a:ea typeface="+mn-ea"/>
                <a:cs typeface="+mn-cs"/>
              </a:rPr>
              <a:t>Process</a:t>
            </a:r>
          </a:p>
          <a:p>
            <a:pPr>
              <a:buFont typeface="Arial" pitchFamily="34" charset="0"/>
              <a:buChar char="•"/>
            </a:pPr>
            <a:r>
              <a:rPr lang="en-US" sz="1200" i="0" kern="1200" dirty="0" smtClean="0">
                <a:solidFill>
                  <a:schemeClr val="tx1"/>
                </a:solidFill>
                <a:latin typeface="+mn-lt"/>
                <a:ea typeface="+mn-ea"/>
                <a:cs typeface="+mn-cs"/>
              </a:rPr>
              <a:t>Reviewed yearly by the District Technology Director and the District Improvement Committee to evaluate progress </a:t>
            </a:r>
          </a:p>
          <a:p>
            <a:pPr>
              <a:buFont typeface="Arial" pitchFamily="34" charset="0"/>
              <a:buChar char="•"/>
            </a:pPr>
            <a:r>
              <a:rPr lang="en-US" sz="1200" i="0" kern="1200" dirty="0" smtClean="0">
                <a:solidFill>
                  <a:schemeClr val="tx1"/>
                </a:solidFill>
                <a:latin typeface="+mn-lt"/>
                <a:ea typeface="+mn-ea"/>
                <a:cs typeface="+mn-cs"/>
              </a:rPr>
              <a:t>Updated yearly to add new requirements and remove completed objectives as needed. </a:t>
            </a:r>
          </a:p>
          <a:p>
            <a:pPr>
              <a:buFont typeface="Arial" pitchFamily="34" charset="0"/>
              <a:buChar char="•"/>
            </a:pPr>
            <a:r>
              <a:rPr lang="en-US" sz="1200" i="0" kern="1200" dirty="0" smtClean="0">
                <a:solidFill>
                  <a:schemeClr val="tx1"/>
                </a:solidFill>
                <a:latin typeface="+mn-lt"/>
                <a:ea typeface="+mn-ea"/>
                <a:cs typeface="+mn-cs"/>
              </a:rPr>
              <a:t>Evaluation strategies set up for acquisition and installation of technologies and telecommunications services, including project management methodologies and purchasing standards.</a:t>
            </a:r>
          </a:p>
          <a:p>
            <a:pPr>
              <a:buFont typeface="Arial" pitchFamily="34" charset="0"/>
              <a:buChar char="•"/>
            </a:pPr>
            <a:r>
              <a:rPr lang="en-US" sz="1200" i="0" kern="1200" dirty="0" smtClean="0">
                <a:solidFill>
                  <a:schemeClr val="tx1"/>
                </a:solidFill>
                <a:latin typeface="+mn-lt"/>
                <a:ea typeface="+mn-ea"/>
                <a:cs typeface="+mn-cs"/>
              </a:rPr>
              <a:t>Each Campus Improvement Committee (CIC) will evaluate the Technology Plan to determine if the acquisition and installation of technology infrastructure and equipment meet campus needs.</a:t>
            </a:r>
          </a:p>
          <a:p>
            <a:pPr>
              <a:buFont typeface="Arial" pitchFamily="34" charset="0"/>
              <a:buChar char="•"/>
            </a:pPr>
            <a:r>
              <a:rPr lang="en-US" sz="1200" i="0" kern="1200" dirty="0" smtClean="0">
                <a:solidFill>
                  <a:schemeClr val="tx1"/>
                </a:solidFill>
                <a:latin typeface="+mn-lt"/>
                <a:ea typeface="+mn-ea"/>
                <a:cs typeface="+mn-cs"/>
              </a:rPr>
              <a:t>Infrastructure utilization will be reported to administration and technology committees on a regular basis.</a:t>
            </a:r>
            <a:br>
              <a:rPr lang="en-US" sz="1200" i="0" kern="1200" dirty="0" smtClean="0">
                <a:solidFill>
                  <a:schemeClr val="tx1"/>
                </a:solidFill>
                <a:latin typeface="+mn-lt"/>
                <a:ea typeface="+mn-ea"/>
                <a:cs typeface="+mn-cs"/>
              </a:rPr>
            </a:br>
            <a:endParaRPr lang="en-US" dirty="0" smtClean="0"/>
          </a:p>
          <a:p>
            <a:pPr>
              <a:buFont typeface="Arial" pitchFamily="34" charset="0"/>
              <a:buNone/>
            </a:pP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kern="1200" dirty="0" smtClean="0">
                <a:solidFill>
                  <a:schemeClr val="tx1"/>
                </a:solidFill>
                <a:latin typeface="+mn-lt"/>
                <a:ea typeface="+mn-ea"/>
                <a:cs typeface="+mn-cs"/>
              </a:rPr>
              <a:t>Administrators participate in the Administrator Academy which provides administrators with skills for integrating technology into their job as well as experience in evaluating technology in the classroom.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sz="1200" i="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kern="1200" dirty="0" smtClean="0">
                <a:solidFill>
                  <a:schemeClr val="tx1"/>
                </a:solidFill>
                <a:latin typeface="+mn-lt"/>
                <a:ea typeface="+mn-ea"/>
                <a:cs typeface="+mn-cs"/>
              </a:rPr>
              <a:t>Teachers are required</a:t>
            </a:r>
            <a:r>
              <a:rPr lang="en-US" sz="1200" i="0" kern="1200" baseline="0" dirty="0" smtClean="0">
                <a:solidFill>
                  <a:schemeClr val="tx1"/>
                </a:solidFill>
                <a:latin typeface="+mn-lt"/>
                <a:ea typeface="+mn-ea"/>
                <a:cs typeface="+mn-cs"/>
              </a:rPr>
              <a:t> to pass the 8</a:t>
            </a:r>
            <a:r>
              <a:rPr lang="en-US" sz="1200" i="0" kern="1200" baseline="30000" dirty="0" smtClean="0">
                <a:solidFill>
                  <a:schemeClr val="tx1"/>
                </a:solidFill>
                <a:latin typeface="+mn-lt"/>
                <a:ea typeface="+mn-ea"/>
                <a:cs typeface="+mn-cs"/>
              </a:rPr>
              <a:t>th</a:t>
            </a:r>
            <a:r>
              <a:rPr lang="en-US" sz="1200" i="0" kern="1200" baseline="0" dirty="0" smtClean="0">
                <a:solidFill>
                  <a:schemeClr val="tx1"/>
                </a:solidFill>
                <a:latin typeface="+mn-lt"/>
                <a:ea typeface="+mn-ea"/>
                <a:cs typeface="+mn-cs"/>
              </a:rPr>
              <a:t> grade proficiency test that is given to 8</a:t>
            </a:r>
            <a:r>
              <a:rPr lang="en-US" sz="1200" i="0" kern="1200" baseline="30000" dirty="0" smtClean="0">
                <a:solidFill>
                  <a:schemeClr val="tx1"/>
                </a:solidFill>
                <a:latin typeface="+mn-lt"/>
                <a:ea typeface="+mn-ea"/>
                <a:cs typeface="+mn-cs"/>
              </a:rPr>
              <a:t>th</a:t>
            </a:r>
            <a:r>
              <a:rPr lang="en-US" sz="1200" i="0" kern="1200" baseline="0" dirty="0" smtClean="0">
                <a:solidFill>
                  <a:schemeClr val="tx1"/>
                </a:solidFill>
                <a:latin typeface="+mn-lt"/>
                <a:ea typeface="+mn-ea"/>
                <a:cs typeface="+mn-cs"/>
              </a:rPr>
              <a:t> graders at the end of the school year.</a:t>
            </a:r>
          </a:p>
          <a:p>
            <a:pPr marL="0" marR="0" indent="0" algn="l" defTabSz="914400" rtl="0" eaLnBrk="1" fontAlgn="auto" latinLnBrk="0" hangingPunct="1">
              <a:lnSpc>
                <a:spcPct val="100000"/>
              </a:lnSpc>
              <a:spcBef>
                <a:spcPts val="0"/>
              </a:spcBef>
              <a:spcAft>
                <a:spcPts val="0"/>
              </a:spcAft>
              <a:buClrTx/>
              <a:buSzTx/>
              <a:buFont typeface="Arial" pitchFamily="34" charset="0"/>
              <a:buNone/>
              <a:tabLst/>
              <a:defRPr/>
            </a:pPr>
            <a:endParaRPr lang="en-US" sz="1200" i="0" kern="1200" baseline="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i="0" kern="1200" dirty="0" smtClean="0">
                <a:solidFill>
                  <a:schemeClr val="tx1"/>
                </a:solidFill>
                <a:latin typeface="+mn-lt"/>
                <a:ea typeface="+mn-ea"/>
                <a:cs typeface="+mn-cs"/>
              </a:rPr>
              <a:t>LCM uses a technology staff development model which provides four levels of proficiency. </a:t>
            </a:r>
          </a:p>
          <a:p>
            <a:pPr marL="0" marR="0" indent="0" algn="l" defTabSz="914400" rtl="0" eaLnBrk="1" fontAlgn="auto" latinLnBrk="0" hangingPunct="1">
              <a:lnSpc>
                <a:spcPct val="100000"/>
              </a:lnSpc>
              <a:spcBef>
                <a:spcPts val="0"/>
              </a:spcBef>
              <a:spcAft>
                <a:spcPts val="0"/>
              </a:spcAft>
              <a:buClrTx/>
              <a:buSzTx/>
              <a:buFont typeface="Arial" pitchFamily="34" charset="0"/>
              <a:buChar char="•"/>
              <a:tabLst/>
              <a:defRPr/>
            </a:pPr>
            <a:endParaRPr lang="en-US" dirty="0" smtClean="0"/>
          </a:p>
          <a:p>
            <a:pPr>
              <a:buFont typeface="Arial" pitchFamily="34" charset="0"/>
              <a:buNone/>
            </a:pPr>
            <a:endParaRPr lang="en-US" sz="1200" i="0" kern="1200" dirty="0" smtClean="0">
              <a:solidFill>
                <a:schemeClr val="tx1"/>
              </a:solidFill>
              <a:latin typeface="+mn-lt"/>
              <a:ea typeface="+mn-ea"/>
              <a:cs typeface="+mn-cs"/>
            </a:endParaRPr>
          </a:p>
          <a:p>
            <a:pPr>
              <a:buFont typeface="Arial" pitchFamily="34" charset="0"/>
              <a:buNone/>
            </a:pPr>
            <a:endParaRPr lang="en-US" sz="1200" i="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EB609139-563B-4B4E-B21F-14D4B206E613}"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sz="1200" i="0" kern="1200" dirty="0" smtClean="0">
                <a:solidFill>
                  <a:schemeClr val="tx1"/>
                </a:solidFill>
                <a:latin typeface="+mn-lt"/>
                <a:ea typeface="+mn-ea"/>
                <a:cs typeface="+mn-cs"/>
              </a:rPr>
              <a:t>1. The basic Entry level I must be completed before laptop computers are issued to teachers. </a:t>
            </a:r>
          </a:p>
          <a:p>
            <a:pPr>
              <a:buFont typeface="Arial" pitchFamily="34" charset="0"/>
              <a:buNone/>
            </a:pPr>
            <a:r>
              <a:rPr lang="en-US" sz="1200" i="0" kern="1200" dirty="0" smtClean="0">
                <a:solidFill>
                  <a:schemeClr val="tx1"/>
                </a:solidFill>
                <a:latin typeface="+mn-lt"/>
                <a:ea typeface="+mn-ea"/>
                <a:cs typeface="+mn-cs"/>
              </a:rPr>
              <a:t>2. Participants in Level II commit to complete Adaptation Level II-A and II-B by the end of their first school year. </a:t>
            </a:r>
          </a:p>
          <a:p>
            <a:pPr>
              <a:buFont typeface="Arial" pitchFamily="34" charset="0"/>
              <a:buNone/>
            </a:pPr>
            <a:r>
              <a:rPr lang="en-US" sz="1200" i="0" kern="1200" dirty="0" smtClean="0">
                <a:solidFill>
                  <a:schemeClr val="tx1"/>
                </a:solidFill>
                <a:latin typeface="+mn-lt"/>
                <a:ea typeface="+mn-ea"/>
                <a:cs typeface="+mn-cs"/>
              </a:rPr>
              <a:t>3. Participants in Integration Level III commit to completion by the end of their second school year. </a:t>
            </a:r>
          </a:p>
          <a:p>
            <a:pPr>
              <a:buFont typeface="Arial" pitchFamily="34" charset="0"/>
              <a:buNone/>
            </a:pPr>
            <a:r>
              <a:rPr lang="en-US" sz="1200" i="0" kern="1200" dirty="0" smtClean="0">
                <a:solidFill>
                  <a:schemeClr val="tx1"/>
                </a:solidFill>
                <a:latin typeface="+mn-lt"/>
                <a:ea typeface="+mn-ea"/>
                <a:cs typeface="+mn-cs"/>
              </a:rPr>
              <a:t>4. Innovator Level IV participants commit to completion by the end of their fourth school year. </a:t>
            </a:r>
          </a:p>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200" i="0" kern="1200" dirty="0" smtClean="0">
                <a:solidFill>
                  <a:schemeClr val="tx1"/>
                </a:solidFill>
                <a:latin typeface="+mn-lt"/>
                <a:ea typeface="+mn-ea"/>
                <a:cs typeface="+mn-cs"/>
              </a:rPr>
              <a:t>Our mission is to graduate students who possess the essential knowledge and skills of technology so that they will be responsible, successful contributors and competitors in a global community.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Planning committee</a:t>
            </a:r>
            <a:r>
              <a:rPr lang="en-US" sz="1200" i="0" kern="1200" baseline="0" dirty="0" smtClean="0">
                <a:solidFill>
                  <a:schemeClr val="tx1"/>
                </a:solidFill>
                <a:latin typeface="+mn-lt"/>
                <a:ea typeface="+mn-ea"/>
                <a:cs typeface="+mn-cs"/>
              </a:rPr>
              <a:t> reviewed the school’s </a:t>
            </a:r>
            <a:r>
              <a:rPr lang="en-US" sz="1200" i="0" kern="1200" dirty="0" smtClean="0">
                <a:solidFill>
                  <a:schemeClr val="tx1"/>
                </a:solidFill>
                <a:latin typeface="+mn-lt"/>
                <a:ea typeface="+mn-ea"/>
                <a:cs typeface="+mn-cs"/>
              </a:rPr>
              <a:t>improvement plan</a:t>
            </a:r>
            <a:r>
              <a:rPr lang="en-US" sz="1200" i="0" kern="1200" baseline="0" dirty="0" smtClean="0">
                <a:solidFill>
                  <a:schemeClr val="tx1"/>
                </a:solidFill>
                <a:latin typeface="+mn-lt"/>
                <a:ea typeface="+mn-ea"/>
                <a:cs typeface="+mn-cs"/>
              </a:rPr>
              <a:t> and created a vision: </a:t>
            </a:r>
            <a:endParaRPr lang="en-US" sz="1200" i="0" kern="1200" dirty="0" smtClean="0">
              <a:solidFill>
                <a:schemeClr val="tx1"/>
              </a:solidFill>
              <a:latin typeface="+mn-lt"/>
              <a:ea typeface="+mn-ea"/>
              <a:cs typeface="+mn-cs"/>
            </a:endParaRPr>
          </a:p>
          <a:p>
            <a:pPr>
              <a:buFont typeface="Arial" pitchFamily="34" charset="0"/>
              <a:buChar char="•"/>
            </a:pPr>
            <a:r>
              <a:rPr lang="en-US" baseline="0" dirty="0" smtClean="0"/>
              <a:t>Our Vision</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is a collaborative environment where teachers facilitate learners to develop proficiencies in evolving technologies to support life-long learning and success. </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baseline="0" dirty="0" smtClean="0"/>
              <a:t>There is a need for a more specific plan of action for the professional development of teachers. We need an accountability piece for their evaluations which is being developed, but by identifying their training hours instead of the 2 – 3 days would be helpful in our planning.</a:t>
            </a:r>
          </a:p>
          <a:p>
            <a:pPr>
              <a:buFont typeface="Arial" pitchFamily="34" charset="0"/>
              <a:buChar char="•"/>
            </a:pPr>
            <a:endParaRPr lang="en-US" baseline="0" dirty="0" smtClean="0"/>
          </a:p>
          <a:p>
            <a:pPr>
              <a:buFont typeface="Arial" pitchFamily="34" charset="0"/>
              <a:buChar char="•"/>
            </a:pPr>
            <a:r>
              <a:rPr lang="en-US" baseline="0" dirty="0" smtClean="0"/>
              <a:t>It is difficult for teachers and administrators to understand the technical terminology in the plan. I think more care needs to be taken to simplify the vocabulary for the less tech-savvy employees.</a:t>
            </a:r>
          </a:p>
          <a:p>
            <a:pPr>
              <a:buFont typeface="Arial" pitchFamily="34" charset="0"/>
              <a:buChar char="•"/>
            </a:pPr>
            <a:endParaRPr lang="en-US" baseline="0" dirty="0" smtClean="0"/>
          </a:p>
          <a:p>
            <a:pPr>
              <a:buFont typeface="Arial" pitchFamily="34" charset="0"/>
              <a:buChar char="•"/>
            </a:pPr>
            <a:r>
              <a:rPr lang="en-US" baseline="0" dirty="0" smtClean="0"/>
              <a:t>Technology leaders have too many demands and concerns complying with NCLB and ERATE guidelines instead of focusing on implementing and reaching the goals of the technology plan.</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“Systemic change” is happening through the efforts</a:t>
            </a:r>
            <a:r>
              <a:rPr lang="en-US" baseline="0" dirty="0" smtClean="0"/>
              <a:t> of dedicated teachers, administrators, parents, and students (2004)!</a:t>
            </a:r>
          </a:p>
          <a:p>
            <a:r>
              <a:rPr lang="en-US" baseline="0" dirty="0" smtClean="0"/>
              <a:t>Technology ignites opportunities for learning, and engages today’s students as active learners.</a:t>
            </a:r>
          </a:p>
          <a:p>
            <a:endParaRPr lang="en-US" dirty="0" smtClean="0"/>
          </a:p>
          <a:p>
            <a:r>
              <a:rPr lang="en-US" dirty="0" smtClean="0"/>
              <a:t>One student at a time, one teacher</a:t>
            </a:r>
            <a:r>
              <a:rPr lang="en-US" baseline="0" dirty="0" smtClean="0"/>
              <a:t> at a time, one administrator at a time . . .</a:t>
            </a:r>
          </a:p>
          <a:p>
            <a:r>
              <a:rPr lang="en-US" baseline="0" dirty="0" smtClean="0"/>
              <a:t>Together, we can prepare LCM for technological changing society in the 21</a:t>
            </a:r>
            <a:r>
              <a:rPr lang="en-US" baseline="30000" dirty="0" smtClean="0"/>
              <a:t>st</a:t>
            </a:r>
            <a:r>
              <a:rPr lang="en-US" baseline="0" dirty="0" smtClean="0"/>
              <a:t> Century!</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i="1" kern="1200" baseline="0" dirty="0" smtClean="0">
              <a:solidFill>
                <a:schemeClr val="tx1"/>
              </a:solidFill>
              <a:latin typeface="+mn-lt"/>
              <a:ea typeface="+mn-ea"/>
              <a:cs typeface="+mn-cs"/>
            </a:endParaRPr>
          </a:p>
          <a:p>
            <a:endParaRPr lang="en-US" dirty="0" smtClean="0"/>
          </a:p>
          <a:p>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Our budgets cover four key</a:t>
            </a:r>
            <a:r>
              <a:rPr lang="en-US" baseline="0" dirty="0" smtClean="0"/>
              <a:t> areas:   (Texas’ Long Range Plan)</a:t>
            </a:r>
          </a:p>
          <a:p>
            <a:pPr>
              <a:buFont typeface="Arial" pitchFamily="34" charset="0"/>
              <a:buChar char="•"/>
            </a:pPr>
            <a:r>
              <a:rPr lang="en-US" baseline="0" dirty="0" smtClean="0"/>
              <a:t>Teaching and Learning; </a:t>
            </a:r>
          </a:p>
          <a:p>
            <a:pPr>
              <a:buFont typeface="Arial" pitchFamily="34" charset="0"/>
              <a:buChar char="•"/>
            </a:pPr>
            <a:r>
              <a:rPr lang="en-US" baseline="0" dirty="0" smtClean="0"/>
              <a:t>Education Preparation and Development; </a:t>
            </a:r>
          </a:p>
          <a:p>
            <a:pPr>
              <a:buFont typeface="Arial" pitchFamily="34" charset="0"/>
              <a:buChar char="•"/>
            </a:pPr>
            <a:r>
              <a:rPr lang="en-US" baseline="0" dirty="0" smtClean="0"/>
              <a:t>Leadership, Administration, and Support; and </a:t>
            </a:r>
          </a:p>
          <a:p>
            <a:pPr>
              <a:buFont typeface="Arial" pitchFamily="34" charset="0"/>
              <a:buChar char="•"/>
            </a:pPr>
            <a:r>
              <a:rPr lang="en-US" baseline="0" dirty="0" smtClean="0"/>
              <a:t>Infrastructure for Technology.</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None/>
            </a:pPr>
            <a:r>
              <a:rPr lang="en-US" baseline="0" dirty="0" smtClean="0"/>
              <a:t>All learners</a:t>
            </a:r>
          </a:p>
          <a:p>
            <a:pPr>
              <a:buFont typeface="Arial" pitchFamily="34" charset="0"/>
              <a:buChar char="•"/>
            </a:pPr>
            <a:r>
              <a:rPr lang="en-US" baseline="0" dirty="0" smtClean="0"/>
              <a:t>Have access to relevant technologies, tools, resources and services for individualized instruction 24/7.</a:t>
            </a:r>
          </a:p>
          <a:p>
            <a:pPr>
              <a:buFont typeface="Arial" pitchFamily="34" charset="0"/>
              <a:buChar char="•"/>
            </a:pPr>
            <a:r>
              <a:rPr lang="en-US" baseline="0" dirty="0" smtClean="0"/>
              <a:t>Use information and communication technologies to collaborate, construct knowledge and provide solutions to real-world problems.</a:t>
            </a:r>
          </a:p>
          <a:p>
            <a:pPr>
              <a:buFont typeface="Arial" pitchFamily="34" charset="0"/>
              <a:buChar char="•"/>
            </a:pPr>
            <a:r>
              <a:rPr lang="en-US" baseline="0" dirty="0" smtClean="0"/>
              <a:t>Use research based strategies in all subject areas to improve academic achievement.</a:t>
            </a:r>
          </a:p>
          <a:p>
            <a:pPr>
              <a:buFont typeface="Arial" pitchFamily="34" charset="0"/>
              <a:buChar char="•"/>
            </a:pPr>
            <a:r>
              <a:rPr lang="en-US" baseline="0" dirty="0" smtClean="0"/>
              <a:t>Communicate effectively in a variety of formats for diverse audiences.</a:t>
            </a:r>
          </a:p>
          <a:p>
            <a:endParaRPr lang="en-US" baseline="0" dirty="0" smtClean="0"/>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educators:</a:t>
            </a:r>
          </a:p>
          <a:p>
            <a:pPr>
              <a:buFont typeface="Arial" pitchFamily="34" charset="0"/>
              <a:buChar char="•"/>
            </a:pPr>
            <a:r>
              <a:rPr lang="en-US" dirty="0" smtClean="0"/>
              <a:t>Graduate from an educator preparation program that models current technology in instructional</a:t>
            </a:r>
            <a:r>
              <a:rPr lang="en-US" baseline="0" dirty="0" smtClean="0"/>
              <a:t> and administrative practices </a:t>
            </a:r>
          </a:p>
          <a:p>
            <a:pPr>
              <a:buFont typeface="Arial" pitchFamily="34" charset="0"/>
              <a:buNone/>
            </a:pPr>
            <a:r>
              <a:rPr lang="en-US" baseline="0" dirty="0" smtClean="0"/>
              <a:t>  PreK-12.</a:t>
            </a:r>
          </a:p>
          <a:p>
            <a:pPr>
              <a:buFont typeface="Arial" pitchFamily="34" charset="0"/>
              <a:buChar char="•"/>
            </a:pPr>
            <a:r>
              <a:rPr lang="en-US" baseline="0" dirty="0" smtClean="0"/>
              <a:t>Exit educator preparation programs knowing how to use technology effectively in the teaching and learning process.</a:t>
            </a:r>
          </a:p>
          <a:p>
            <a:pPr>
              <a:buFont typeface="Arial" pitchFamily="34" charset="0"/>
              <a:buChar char="•"/>
            </a:pPr>
            <a:r>
              <a:rPr lang="en-US" baseline="0" dirty="0" smtClean="0"/>
              <a:t>Develop new learning environments that utilize technology as a flexible tool where learning is collaborative, interactive, and customized.</a:t>
            </a:r>
          </a:p>
          <a:p>
            <a:pPr>
              <a:buFont typeface="Arial" pitchFamily="34" charset="0"/>
              <a:buChar char="•"/>
            </a:pPr>
            <a:r>
              <a:rPr lang="en-US" baseline="0" dirty="0" smtClean="0"/>
              <a:t>Ensure integration of appropriate technology throughout all of curriculum and instruction.</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All leaders:</a:t>
            </a:r>
          </a:p>
          <a:p>
            <a:pPr>
              <a:buFont typeface="Arial" pitchFamily="34" charset="0"/>
              <a:buChar char="•"/>
            </a:pPr>
            <a:r>
              <a:rPr lang="en-US" dirty="0" smtClean="0"/>
              <a:t>Develop, implement, budget</a:t>
            </a:r>
            <a:r>
              <a:rPr lang="en-US" baseline="0" dirty="0" smtClean="0"/>
              <a:t> for and monitor a dynamic technology plan to meet the needs of a changing workforce and economy.</a:t>
            </a:r>
          </a:p>
          <a:p>
            <a:pPr>
              <a:buFont typeface="Arial" pitchFamily="34" charset="0"/>
              <a:buChar char="•"/>
            </a:pPr>
            <a:r>
              <a:rPr lang="en-US" baseline="0" dirty="0" smtClean="0"/>
              <a:t>Create innovative, flexible and responsive environments to maximize teaching and learning and community involvement.</a:t>
            </a:r>
          </a:p>
          <a:p>
            <a:pPr>
              <a:buFont typeface="Arial" pitchFamily="34" charset="0"/>
              <a:buChar char="•"/>
            </a:pPr>
            <a:r>
              <a:rPr lang="en-US" baseline="0" dirty="0" smtClean="0"/>
              <a:t>Offer expanded curricular and instructional opportunities to students via online, digital technology, and a variety of distance learning technologies.</a:t>
            </a:r>
          </a:p>
          <a:p>
            <a:pPr>
              <a:buFont typeface="Arial" pitchFamily="34" charset="0"/>
              <a:buChar char="•"/>
            </a:pPr>
            <a:r>
              <a:rPr lang="en-US" baseline="0" dirty="0" smtClean="0"/>
              <a:t>Provide opportunities for sustained, relevant and timely staff development in a variety of formats.</a:t>
            </a:r>
          </a:p>
          <a:p>
            <a:pPr>
              <a:buFont typeface="Arial" pitchFamily="34" charset="0"/>
              <a:buChar char="•"/>
            </a:pPr>
            <a:r>
              <a:rPr lang="en-US" baseline="0" dirty="0" smtClean="0"/>
              <a:t>Expect and plan appropriate technology use throughout the teaching and learning process as well as throughout administration.</a:t>
            </a:r>
          </a:p>
          <a:p>
            <a:pPr>
              <a:buFont typeface="Arial" pitchFamily="34" charset="0"/>
              <a:buChar char="•"/>
            </a:pPr>
            <a:r>
              <a:rPr lang="en-US" baseline="0" dirty="0" smtClean="0"/>
              <a:t>Use data effectively and appropriately in decision making.</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An infrastructure</a:t>
            </a:r>
            <a:r>
              <a:rPr lang="en-US" baseline="0" dirty="0" smtClean="0"/>
              <a:t> system provides:</a:t>
            </a:r>
          </a:p>
          <a:p>
            <a:pPr>
              <a:buFont typeface="Arial" pitchFamily="34" charset="0"/>
              <a:buChar char="•"/>
            </a:pPr>
            <a:r>
              <a:rPr lang="en-US" baseline="0" dirty="0" smtClean="0"/>
              <a:t>Access to all e-learning technologies through ubiquitous broadband resources available 24/7 for all users.</a:t>
            </a:r>
          </a:p>
          <a:p>
            <a:pPr>
              <a:buFont typeface="Arial" pitchFamily="34" charset="0"/>
              <a:buChar char="•"/>
            </a:pPr>
            <a:r>
              <a:rPr lang="en-US" baseline="0" dirty="0" smtClean="0"/>
              <a:t>Just-in-time technical assistance to support teaching and learning.</a:t>
            </a:r>
          </a:p>
          <a:p>
            <a:pPr>
              <a:buFont typeface="Arial" pitchFamily="34" charset="0"/>
              <a:buChar char="•"/>
            </a:pPr>
            <a:r>
              <a:rPr lang="en-US" baseline="0" dirty="0" smtClean="0"/>
              <a:t>Measures to ensure all data is secure and accurate.</a:t>
            </a:r>
          </a:p>
          <a:p>
            <a:pPr>
              <a:buFont typeface="Arial" pitchFamily="34" charset="0"/>
              <a:buChar char="•"/>
            </a:pPr>
            <a:r>
              <a:rPr lang="en-US" baseline="0" dirty="0" smtClean="0"/>
              <a:t>Data standards to support interoperability and accessibility for all users.</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After a complete</a:t>
            </a:r>
            <a:r>
              <a:rPr lang="en-US" baseline="0" dirty="0" smtClean="0"/>
              <a:t> </a:t>
            </a:r>
            <a:r>
              <a:rPr lang="en-US" dirty="0" smtClean="0"/>
              <a:t>district-wide</a:t>
            </a:r>
            <a:r>
              <a:rPr lang="en-US" baseline="0" dirty="0" smtClean="0"/>
              <a:t> evaluation, a comprehensive needs assessment was conducted to analyze the current status of technology, and determine future needs. Two areas of needs was addressed: Instructional and Infrastructure</a:t>
            </a: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200" i="0" kern="1200" dirty="0" smtClean="0">
                <a:solidFill>
                  <a:schemeClr val="tx1"/>
                </a:solidFill>
                <a:latin typeface="+mn-lt"/>
                <a:ea typeface="+mn-ea"/>
                <a:cs typeface="+mn-cs"/>
              </a:rPr>
              <a:t>Continue to develop online courses to provide anytime access to teacher and staff training. The goal of the training is to assist    teachers to develop online material for integration into the curriculum and enhance technology TEKS compliance efforts.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Increase the number of teachers who meet SBEC Standards.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Improve ratings on Texas </a:t>
            </a:r>
            <a:r>
              <a:rPr lang="en-US" sz="1200" i="0" kern="1200" dirty="0" err="1" smtClean="0">
                <a:solidFill>
                  <a:schemeClr val="tx1"/>
                </a:solidFill>
                <a:latin typeface="+mn-lt"/>
                <a:ea typeface="+mn-ea"/>
                <a:cs typeface="+mn-cs"/>
              </a:rPr>
              <a:t>STaR</a:t>
            </a:r>
            <a:r>
              <a:rPr lang="en-US" sz="1200" i="0" kern="1200" dirty="0" smtClean="0">
                <a:solidFill>
                  <a:schemeClr val="tx1"/>
                </a:solidFill>
                <a:latin typeface="+mn-lt"/>
                <a:ea typeface="+mn-ea"/>
                <a:cs typeface="+mn-cs"/>
              </a:rPr>
              <a:t> charts.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Provide technology training for new teachers to introduce District technology resources available for curriculum integration.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Provide training for newly implemented systems and emerging classroom technologies as necessary.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Continue to support student electronic portfolio development and archival as necessary.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Staff development activities for instructional staff should include electronic portfolio development.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A storage solution is needed to ensure adequate resources for professional development and curriculum integration materials review.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Campus labs and mobile carts - this equipment should be refreshed so that students have access to up-to-date equipment for technology TEKS and to enhance technology integration efforts.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An additional Instructional Technology Specialist is recommended to support Secondary teachers and Curriculum Director. </a:t>
            </a:r>
            <a:br>
              <a:rPr lang="en-US" sz="1200" i="0" kern="1200" dirty="0" smtClean="0">
                <a:solidFill>
                  <a:schemeClr val="tx1"/>
                </a:solidFill>
                <a:latin typeface="+mn-lt"/>
                <a:ea typeface="+mn-ea"/>
                <a:cs typeface="+mn-cs"/>
              </a:rPr>
            </a:br>
            <a:r>
              <a:rPr lang="en-US" sz="1200" i="0" kern="1200" dirty="0" smtClean="0">
                <a:solidFill>
                  <a:schemeClr val="tx1"/>
                </a:solidFill>
                <a:latin typeface="+mn-lt"/>
                <a:ea typeface="+mn-ea"/>
                <a:cs typeface="+mn-cs"/>
              </a:rPr>
              <a:t/>
            </a:r>
            <a:br>
              <a:rPr lang="en-US" sz="1200" i="0" kern="1200" dirty="0" smtClean="0">
                <a:solidFill>
                  <a:schemeClr val="tx1"/>
                </a:solidFill>
                <a:latin typeface="+mn-lt"/>
                <a:ea typeface="+mn-ea"/>
                <a:cs typeface="+mn-cs"/>
              </a:rPr>
            </a:br>
            <a:endParaRPr lang="en-US" dirty="0"/>
          </a:p>
        </p:txBody>
      </p:sp>
      <p:sp>
        <p:nvSpPr>
          <p:cNvPr id="4" name="Slide Number Placeholder 3"/>
          <p:cNvSpPr>
            <a:spLocks noGrp="1"/>
          </p:cNvSpPr>
          <p:nvPr>
            <p:ph type="sldNum" sz="quarter" idx="10"/>
          </p:nvPr>
        </p:nvSpPr>
        <p:spPr/>
        <p:txBody>
          <a:bodyPr/>
          <a:lstStyle/>
          <a:p>
            <a:fld id="{EB609139-563B-4B4E-B21F-14D4B206E613}"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433E22-A70C-4739-9265-28C15056B613}"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33E22-A70C-4739-9265-28C15056B613}"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33E22-A70C-4739-9265-28C15056B613}"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433E22-A70C-4739-9265-28C15056B613}"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433E22-A70C-4739-9265-28C15056B613}" type="datetimeFigureOut">
              <a:rPr lang="en-US" smtClean="0"/>
              <a:pPr/>
              <a:t>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433E22-A70C-4739-9265-28C15056B613}" type="datetimeFigureOut">
              <a:rPr lang="en-US" smtClean="0"/>
              <a:pPr/>
              <a:t>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433E22-A70C-4739-9265-28C15056B613}" type="datetimeFigureOut">
              <a:rPr lang="en-US" smtClean="0"/>
              <a:pPr/>
              <a:t>2/15/2010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433E22-A70C-4739-9265-28C15056B613}" type="datetimeFigureOut">
              <a:rPr lang="en-US" smtClean="0"/>
              <a:pPr/>
              <a:t>2/15/2010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433E22-A70C-4739-9265-28C15056B613}" type="datetimeFigureOut">
              <a:rPr lang="en-US" smtClean="0"/>
              <a:pPr/>
              <a:t>2/15/2010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433E22-A70C-4739-9265-28C15056B613}" type="datetimeFigureOut">
              <a:rPr lang="en-US" smtClean="0"/>
              <a:pPr/>
              <a:t>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433E22-A70C-4739-9265-28C15056B613}" type="datetimeFigureOut">
              <a:rPr lang="en-US" smtClean="0"/>
              <a:pPr/>
              <a:t>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2AFECF3-5C1A-4C79-98C5-AA2A7A347D97}" type="slidenum">
              <a:rPr lang="en-US" smtClean="0"/>
              <a:pPr/>
              <a:t>‹#›</a:t>
            </a:fld>
            <a:endParaRPr lang="en-US"/>
          </a:p>
        </p:txBody>
      </p:sp>
    </p:spTree>
  </p:cSld>
  <p:clrMapOvr>
    <a:masterClrMapping/>
  </p:clrMapOvr>
  <p:transition spd="slow">
    <p:diamon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433E22-A70C-4739-9265-28C15056B613}" type="datetimeFigureOut">
              <a:rPr lang="en-US" smtClean="0"/>
              <a:pPr/>
              <a:t>2/15/2010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AFECF3-5C1A-4C79-98C5-AA2A7A347D9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diamond/>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12.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3.xml"/><Relationship Id="rId7" Type="http://schemas.microsoft.com/office/2007/relationships/diagramDrawing" Target="../diagrams/drawing13.xml"/><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diagramColors" Target="../diagrams/colors13.xml"/><Relationship Id="rId5" Type="http://schemas.openxmlformats.org/officeDocument/2006/relationships/diagramQuickStyle" Target="../diagrams/quickStyle13.xml"/><Relationship Id="rId4" Type="http://schemas.openxmlformats.org/officeDocument/2006/relationships/diagramLayout" Target="../diagrams/layout13.xml"/></Relationships>
</file>

<file path=ppt/slides/_rels/slide15.xml.rels><?xml version="1.0" encoding="UTF-8" standalone="yes"?>
<Relationships xmlns="http://schemas.openxmlformats.org/package/2006/relationships"><Relationship Id="rId3" Type="http://schemas.openxmlformats.org/officeDocument/2006/relationships/diagramData" Target="../diagrams/data14.xml"/><Relationship Id="rId7" Type="http://schemas.microsoft.com/office/2007/relationships/diagramDrawing" Target="../diagrams/drawing14.xml"/><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diagramColors" Target="../diagrams/colors14.xml"/><Relationship Id="rId5" Type="http://schemas.openxmlformats.org/officeDocument/2006/relationships/diagramQuickStyle" Target="../diagrams/quickStyle14.xml"/><Relationship Id="rId4" Type="http://schemas.openxmlformats.org/officeDocument/2006/relationships/diagramLayout" Target="../diagrams/layout14.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5.xml"/><Relationship Id="rId7" Type="http://schemas.microsoft.com/office/2007/relationships/diagramDrawing" Target="../diagrams/drawing15.xml"/><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diagramColors" Target="../diagrams/colors15.xml"/><Relationship Id="rId5" Type="http://schemas.openxmlformats.org/officeDocument/2006/relationships/diagramQuickStyle" Target="../diagrams/quickStyle15.xml"/><Relationship Id="rId4" Type="http://schemas.openxmlformats.org/officeDocument/2006/relationships/diagramLayout" Target="../diagrams/layout15.xml"/></Relationships>
</file>

<file path=ppt/slides/_rels/slide17.xml.rels><?xml version="1.0" encoding="UTF-8" standalone="yes"?>
<Relationships xmlns="http://schemas.openxmlformats.org/package/2006/relationships"><Relationship Id="rId3" Type="http://schemas.openxmlformats.org/officeDocument/2006/relationships/diagramData" Target="../diagrams/data16.xml"/><Relationship Id="rId7" Type="http://schemas.microsoft.com/office/2007/relationships/diagramDrawing" Target="../diagrams/drawing16.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6.xml"/><Relationship Id="rId5" Type="http://schemas.openxmlformats.org/officeDocument/2006/relationships/diagramQuickStyle" Target="../diagrams/quickStyle16.xml"/><Relationship Id="rId4" Type="http://schemas.openxmlformats.org/officeDocument/2006/relationships/diagramLayout" Target="../diagrams/layout16.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17.xml"/><Relationship Id="rId7" Type="http://schemas.microsoft.com/office/2007/relationships/diagramDrawing" Target="../diagrams/drawing17.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17.xml"/><Relationship Id="rId5" Type="http://schemas.openxmlformats.org/officeDocument/2006/relationships/diagramQuickStyle" Target="../diagrams/quickStyle17.xml"/><Relationship Id="rId4" Type="http://schemas.openxmlformats.org/officeDocument/2006/relationships/diagramLayout" Target="../diagrams/layout17.xml"/></Relationships>
</file>

<file path=ppt/slides/_rels/slide19.xml.rels><?xml version="1.0" encoding="UTF-8" standalone="yes"?>
<Relationships xmlns="http://schemas.openxmlformats.org/package/2006/relationships"><Relationship Id="rId3" Type="http://schemas.openxmlformats.org/officeDocument/2006/relationships/diagramData" Target="../diagrams/data18.xml"/><Relationship Id="rId7" Type="http://schemas.microsoft.com/office/2007/relationships/diagramDrawing" Target="../diagrams/drawing18.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18.xml"/><Relationship Id="rId5" Type="http://schemas.openxmlformats.org/officeDocument/2006/relationships/diagramQuickStyle" Target="../diagrams/quickStyle18.xml"/><Relationship Id="rId4" Type="http://schemas.openxmlformats.org/officeDocument/2006/relationships/diagramLayout" Target="../diagrams/layout18.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19.xml"/><Relationship Id="rId7" Type="http://schemas.microsoft.com/office/2007/relationships/diagramDrawing" Target="../diagrams/drawing19.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19.xml"/><Relationship Id="rId5" Type="http://schemas.openxmlformats.org/officeDocument/2006/relationships/diagramQuickStyle" Target="../diagrams/quickStyle19.xml"/><Relationship Id="rId4" Type="http://schemas.openxmlformats.org/officeDocument/2006/relationships/diagramLayout" Target="../diagrams/layout19.xml"/></Relationships>
</file>

<file path=ppt/slides/_rels/slide2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hyperlink" Target="http://ritter.tea.state.tx.us/technology/lrpt/lrpt_lrpt.html"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hyperlink" Target="http://www.ncrel.org/sdrs/areas/issues/methods/technlgy/te300" TargetMode="Externa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0" y="5410200"/>
            <a:ext cx="9144000" cy="144780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p:nvSpPr>
        <p:spPr>
          <a:xfrm>
            <a:off x="0" y="5410200"/>
            <a:ext cx="9144000" cy="76200"/>
          </a:xfrm>
          <a:prstGeom prst="rect">
            <a:avLst/>
          </a:prstGeom>
          <a:solidFill>
            <a:schemeClr val="accent3">
              <a:lumMod val="50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38200" y="2286000"/>
            <a:ext cx="7772400" cy="1470025"/>
          </a:xfrm>
        </p:spPr>
        <p:txBody>
          <a:bodyPr>
            <a:normAutofit/>
          </a:bodyPr>
          <a:lstStyle/>
          <a:p>
            <a:pPr algn="r"/>
            <a:r>
              <a:rPr lang="en-US" sz="4800" dirty="0" smtClean="0"/>
              <a:t>LCM’s Technology Plan</a:t>
            </a:r>
            <a:endParaRPr lang="en-US" sz="4800" dirty="0"/>
          </a:p>
        </p:txBody>
      </p:sp>
      <p:sp>
        <p:nvSpPr>
          <p:cNvPr id="3" name="Subtitle 2"/>
          <p:cNvSpPr>
            <a:spLocks noGrp="1"/>
          </p:cNvSpPr>
          <p:nvPr>
            <p:ph type="subTitle" idx="1"/>
          </p:nvPr>
        </p:nvSpPr>
        <p:spPr>
          <a:xfrm>
            <a:off x="0" y="3886200"/>
            <a:ext cx="7620000" cy="2667000"/>
          </a:xfrm>
        </p:spPr>
        <p:txBody>
          <a:bodyPr>
            <a:normAutofit fontScale="92500" lnSpcReduction="10000"/>
          </a:bodyPr>
          <a:lstStyle/>
          <a:p>
            <a:pPr algn="r"/>
            <a:r>
              <a:rPr lang="en-US" dirty="0" smtClean="0"/>
              <a:t>Learning to Change</a:t>
            </a:r>
          </a:p>
          <a:p>
            <a:pPr algn="r"/>
            <a:r>
              <a:rPr lang="en-US" dirty="0" smtClean="0"/>
              <a:t>Changing to </a:t>
            </a:r>
            <a:r>
              <a:rPr lang="en-US" dirty="0" smtClean="0"/>
              <a:t>Learn</a:t>
            </a:r>
          </a:p>
          <a:p>
            <a:pPr algn="r"/>
            <a:endParaRPr lang="en-US" dirty="0" smtClean="0"/>
          </a:p>
          <a:p>
            <a:pPr algn="r"/>
            <a:endParaRPr lang="en-US" dirty="0" smtClean="0"/>
          </a:p>
          <a:p>
            <a:pPr algn="l"/>
            <a:r>
              <a:rPr lang="en-US" dirty="0" smtClean="0">
                <a:solidFill>
                  <a:schemeClr val="bg2">
                    <a:lumMod val="75000"/>
                  </a:schemeClr>
                </a:solidFill>
              </a:rPr>
              <a:t>    Peggy Hale</a:t>
            </a:r>
            <a:endParaRPr lang="en-US" dirty="0" smtClean="0">
              <a:solidFill>
                <a:schemeClr val="bg2">
                  <a:lumMod val="75000"/>
                </a:schemeClr>
              </a:solidFill>
            </a:endParaRPr>
          </a:p>
          <a:p>
            <a:pPr algn="r"/>
            <a:endParaRPr lang="en-US" dirty="0"/>
          </a:p>
        </p:txBody>
      </p:sp>
      <p:sp>
        <p:nvSpPr>
          <p:cNvPr id="9" name="Rectangle 8"/>
          <p:cNvSpPr/>
          <p:nvPr/>
        </p:nvSpPr>
        <p:spPr>
          <a:xfrm>
            <a:off x="0" y="0"/>
            <a:ext cx="2667000" cy="2514600"/>
          </a:xfrm>
          <a:prstGeom prst="rect">
            <a:avLst/>
          </a:prstGeom>
          <a:solidFill>
            <a:schemeClr val="bg2">
              <a:lumMod val="7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flowerearth.png"/>
          <p:cNvPicPr>
            <a:picLocks noChangeAspect="1"/>
          </p:cNvPicPr>
          <p:nvPr/>
        </p:nvPicPr>
        <p:blipFill>
          <a:blip r:embed="rId3" cstate="print"/>
          <a:stretch>
            <a:fillRect/>
          </a:stretch>
        </p:blipFill>
        <p:spPr>
          <a:xfrm>
            <a:off x="0" y="0"/>
            <a:ext cx="2667000" cy="2513871"/>
          </a:xfrm>
          <a:prstGeom prst="rect">
            <a:avLst/>
          </a:prstGeom>
        </p:spPr>
      </p:pic>
      <p:sp>
        <p:nvSpPr>
          <p:cNvPr id="10" name="Rectangle 9"/>
          <p:cNvSpPr/>
          <p:nvPr/>
        </p:nvSpPr>
        <p:spPr>
          <a:xfrm rot="5400000">
            <a:off x="-800100" y="3390900"/>
            <a:ext cx="6858000" cy="76200"/>
          </a:xfrm>
          <a:prstGeom prst="rect">
            <a:avLst/>
          </a:prstGeom>
          <a:solidFill>
            <a:schemeClr val="accent3">
              <a:lumMod val="50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rot="10800000">
            <a:off x="0" y="2514600"/>
            <a:ext cx="2590800" cy="76200"/>
          </a:xfrm>
          <a:prstGeom prst="rect">
            <a:avLst/>
          </a:prstGeom>
          <a:solidFill>
            <a:schemeClr val="accent3">
              <a:lumMod val="50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6781800"/>
            <a:ext cx="9144000" cy="76200"/>
          </a:xfrm>
          <a:prstGeom prst="rect">
            <a:avLst/>
          </a:prstGeom>
          <a:solidFill>
            <a:schemeClr val="accent3">
              <a:lumMod val="50000"/>
              <a:alpha val="99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LCM logo.jpg"/>
          <p:cNvPicPr>
            <a:picLocks noChangeAspect="1"/>
          </p:cNvPicPr>
          <p:nvPr/>
        </p:nvPicPr>
        <p:blipFill>
          <a:blip r:embed="rId4" cstate="print"/>
          <a:srcRect l="9078" r="9149" b="2941"/>
          <a:stretch>
            <a:fillRect/>
          </a:stretch>
        </p:blipFill>
        <p:spPr>
          <a:xfrm>
            <a:off x="0" y="0"/>
            <a:ext cx="2622645" cy="2514600"/>
          </a:xfrm>
          <a:prstGeom prst="rect">
            <a:avLst/>
          </a:prstGeom>
        </p:spPr>
      </p:pic>
    </p:spTree>
  </p:cSld>
  <p:clrMapOvr>
    <a:masterClrMapping/>
  </p:clrMapOvr>
  <p:transition spd="slow">
    <p:diamon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5400" dirty="0" smtClean="0"/>
              <a:t>Infrastructure Needs</a:t>
            </a:r>
            <a:endParaRPr lang="en-US" sz="5400" dirty="0"/>
          </a:p>
        </p:txBody>
      </p:sp>
      <p:graphicFrame>
        <p:nvGraphicFramePr>
          <p:cNvPr id="6" name="Content Placeholder 5"/>
          <p:cNvGraphicFramePr>
            <a:graphicFrameLocks noGrp="1"/>
          </p:cNvGraphicFramePr>
          <p:nvPr>
            <p:ph idx="1"/>
          </p:nvPr>
        </p:nvGraphicFramePr>
        <p:xfrm>
          <a:off x="457200" y="1371600"/>
          <a:ext cx="8229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Technology Budgets</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5400" dirty="0" smtClean="0"/>
              <a:t>Goal 1</a:t>
            </a:r>
            <a:endParaRPr lang="en-US" sz="5400" dirty="0"/>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143000"/>
          </a:xfrm>
        </p:spPr>
        <p:txBody>
          <a:bodyPr>
            <a:normAutofit/>
          </a:bodyPr>
          <a:lstStyle/>
          <a:p>
            <a:r>
              <a:rPr lang="en-US" sz="5400" dirty="0" smtClean="0"/>
              <a:t>Goal 2</a:t>
            </a:r>
            <a:endParaRPr lang="en-US" sz="5400" dirty="0"/>
          </a:p>
        </p:txBody>
      </p:sp>
      <p:graphicFrame>
        <p:nvGraphicFramePr>
          <p:cNvPr id="7" name="Content Placeholder 6"/>
          <p:cNvGraphicFramePr>
            <a:graphicFrameLocks noGrp="1"/>
          </p:cNvGraphicFramePr>
          <p:nvPr>
            <p:ph idx="1"/>
          </p:nvPr>
        </p:nvGraphicFramePr>
        <p:xfrm>
          <a:off x="457200" y="1295400"/>
          <a:ext cx="8153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5400" dirty="0" smtClean="0"/>
              <a:t>Goal 3</a:t>
            </a:r>
            <a:endParaRPr lang="en-US" sz="5400" dirty="0"/>
          </a:p>
        </p:txBody>
      </p:sp>
      <p:graphicFrame>
        <p:nvGraphicFramePr>
          <p:cNvPr id="7" name="Content Placeholder 6"/>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457200" y="152400"/>
            <a:ext cx="8229600" cy="1143000"/>
          </a:xfrm>
        </p:spPr>
        <p:txBody>
          <a:bodyPr>
            <a:normAutofit/>
          </a:bodyPr>
          <a:lstStyle/>
          <a:p>
            <a:r>
              <a:rPr lang="en-US" sz="5400" dirty="0" smtClean="0"/>
              <a:t>Goal 4</a:t>
            </a:r>
            <a:endParaRPr lang="en-US" sz="5400" dirty="0"/>
          </a:p>
        </p:txBody>
      </p:sp>
      <p:graphicFrame>
        <p:nvGraphicFramePr>
          <p:cNvPr id="7" name="Content Placeholder 6"/>
          <p:cNvGraphicFramePr>
            <a:graphicFrameLocks noGrp="1"/>
          </p:cNvGraphicFramePr>
          <p:nvPr>
            <p:ph idx="1"/>
          </p:nvPr>
        </p:nvGraphicFramePr>
        <p:xfrm>
          <a:off x="457200" y="1295400"/>
          <a:ext cx="81534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Evaluation</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Evaluation Process</a:t>
            </a:r>
            <a:endParaRPr lang="en-US" sz="5400" dirty="0"/>
          </a:p>
        </p:txBody>
      </p:sp>
      <p:graphicFrame>
        <p:nvGraphicFramePr>
          <p:cNvPr id="6" name="Content Placeholder 5"/>
          <p:cNvGraphicFramePr>
            <a:graphicFrameLocks noGrp="1"/>
          </p:cNvGraphicFramePr>
          <p:nvPr>
            <p:ph idx="1"/>
          </p:nvPr>
        </p:nvGraphicFramePr>
        <p:xfrm>
          <a:off x="457200" y="1371600"/>
          <a:ext cx="8229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Evaluation Method</a:t>
            </a:r>
            <a:endParaRPr lang="en-US" sz="5400" dirty="0"/>
          </a:p>
        </p:txBody>
      </p:sp>
      <p:graphicFrame>
        <p:nvGraphicFramePr>
          <p:cNvPr id="6" name="Content Placeholder 5"/>
          <p:cNvGraphicFramePr>
            <a:graphicFrameLocks noGrp="1"/>
          </p:cNvGraphicFramePr>
          <p:nvPr>
            <p:ph idx="1"/>
          </p:nvPr>
        </p:nvGraphicFramePr>
        <p:xfrm>
          <a:off x="457200" y="1371600"/>
          <a:ext cx="8229600" cy="4953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Teacher Proficiencies</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Little Cypress Mauriceville</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Improvements</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838200"/>
            <a:ext cx="7772400" cy="1470025"/>
          </a:xfrm>
        </p:spPr>
        <p:txBody>
          <a:bodyPr>
            <a:normAutofit/>
          </a:bodyPr>
          <a:lstStyle/>
          <a:p>
            <a:r>
              <a:rPr lang="en-US" sz="7200" dirty="0" smtClean="0"/>
              <a:t>Learning to Change</a:t>
            </a:r>
            <a:endParaRPr lang="en-US" sz="7200" dirty="0"/>
          </a:p>
        </p:txBody>
      </p:sp>
      <p:sp>
        <p:nvSpPr>
          <p:cNvPr id="5" name="Subtitle 4"/>
          <p:cNvSpPr>
            <a:spLocks noGrp="1"/>
          </p:cNvSpPr>
          <p:nvPr>
            <p:ph type="subTitle" idx="1"/>
          </p:nvPr>
        </p:nvSpPr>
        <p:spPr>
          <a:xfrm>
            <a:off x="1371600" y="2362200"/>
            <a:ext cx="6400800" cy="1752600"/>
          </a:xfrm>
        </p:spPr>
        <p:txBody>
          <a:bodyPr>
            <a:normAutofit/>
          </a:bodyPr>
          <a:lstStyle/>
          <a:p>
            <a:r>
              <a:rPr lang="en-US" sz="6000" dirty="0" smtClean="0"/>
              <a:t>Changing to Learn</a:t>
            </a:r>
            <a:endParaRPr lang="en-US" sz="6000" dirty="0"/>
          </a:p>
        </p:txBody>
      </p:sp>
      <p:pic>
        <p:nvPicPr>
          <p:cNvPr id="7" name="Picture 6" descr="LCM logo.jpg"/>
          <p:cNvPicPr>
            <a:picLocks noChangeAspect="1"/>
          </p:cNvPicPr>
          <p:nvPr/>
        </p:nvPicPr>
        <p:blipFill>
          <a:blip r:embed="rId3" cstate="print"/>
          <a:srcRect l="9078" r="9149" b="2941"/>
          <a:stretch>
            <a:fillRect/>
          </a:stretch>
        </p:blipFill>
        <p:spPr>
          <a:xfrm>
            <a:off x="3276600" y="3810000"/>
            <a:ext cx="2622645" cy="2514600"/>
          </a:xfrm>
          <a:prstGeom prst="rect">
            <a:avLst/>
          </a:prstGeom>
        </p:spPr>
      </p:pic>
    </p:spTree>
  </p:cSld>
  <p:clrMapOvr>
    <a:masterClrMapping/>
  </p:clrMapOvr>
  <p:transition spd="slow">
    <p:diamon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References</a:t>
            </a:r>
            <a:endParaRPr lang="en-US" sz="5400" dirty="0"/>
          </a:p>
        </p:txBody>
      </p:sp>
      <p:sp>
        <p:nvSpPr>
          <p:cNvPr id="3" name="Content Placeholder 2"/>
          <p:cNvSpPr>
            <a:spLocks noGrp="1"/>
          </p:cNvSpPr>
          <p:nvPr>
            <p:ph idx="1"/>
          </p:nvPr>
        </p:nvSpPr>
        <p:spPr>
          <a:xfrm>
            <a:off x="457200" y="1828800"/>
            <a:ext cx="8229600" cy="4525963"/>
          </a:xfrm>
        </p:spPr>
        <p:txBody>
          <a:bodyPr>
            <a:normAutofit/>
          </a:bodyPr>
          <a:lstStyle/>
          <a:p>
            <a:pPr>
              <a:buNone/>
            </a:pPr>
            <a:r>
              <a:rPr lang="en-US" sz="2000" dirty="0" smtClean="0"/>
              <a:t>U.S. Department of Education, Office of Educational Technology. (2004).  Toward A New Golden Age  in American Education:  </a:t>
            </a:r>
            <a:r>
              <a:rPr lang="en-US" sz="2000" i="1" dirty="0" smtClean="0"/>
              <a:t>How the Internet, the Law and Today’s Students Are Revolutionizing Expectations, </a:t>
            </a:r>
            <a:r>
              <a:rPr lang="en-US" sz="2000" dirty="0" smtClean="0"/>
              <a:t>1-51. </a:t>
            </a:r>
          </a:p>
          <a:p>
            <a:pPr>
              <a:buNone/>
            </a:pPr>
            <a:endParaRPr lang="en-US" sz="2000" dirty="0" smtClean="0"/>
          </a:p>
          <a:p>
            <a:pPr>
              <a:buNone/>
            </a:pPr>
            <a:r>
              <a:rPr lang="en-US" sz="2000" dirty="0" smtClean="0"/>
              <a:t>Texas Education Agency. (December 2006). Texas Education Agency. In Educational Technology: Long-Range Plan for Technology. Retrieved February 12, 2010, from </a:t>
            </a:r>
            <a:r>
              <a:rPr lang="en-US" sz="1600" dirty="0" smtClean="0">
                <a:hlinkClick r:id="rId3"/>
              </a:rPr>
              <a:t>http://ritter.tea.state.tx.us/technology/lrpt/lrpt_lrpt.html</a:t>
            </a:r>
            <a:r>
              <a:rPr lang="en-US" sz="1600" dirty="0" smtClean="0"/>
              <a:t>.</a:t>
            </a:r>
            <a:r>
              <a:rPr lang="en-US" sz="2000" dirty="0" smtClean="0"/>
              <a:t> </a:t>
            </a:r>
          </a:p>
          <a:p>
            <a:pPr>
              <a:buNone/>
            </a:pPr>
            <a:endParaRPr lang="en-US" sz="1600" dirty="0" smtClean="0"/>
          </a:p>
          <a:p>
            <a:pPr>
              <a:buNone/>
            </a:pPr>
            <a:r>
              <a:rPr lang="en-US" sz="2000" dirty="0" err="1" smtClean="0"/>
              <a:t>Schlief</a:t>
            </a:r>
            <a:r>
              <a:rPr lang="en-US" sz="2000" dirty="0" smtClean="0"/>
              <a:t>, M. (1998). Critical Issue: Developing a School or District Technology Plan. </a:t>
            </a:r>
            <a:r>
              <a:rPr lang="en-US" sz="2000" i="1" dirty="0" smtClean="0"/>
              <a:t>North central regional educational laboratory</a:t>
            </a:r>
            <a:r>
              <a:rPr lang="en-US" sz="2000" dirty="0" smtClean="0"/>
              <a:t>. Retrieved (2010, February 14) from </a:t>
            </a:r>
            <a:r>
              <a:rPr lang="en-US" sz="1600" dirty="0" smtClean="0">
                <a:hlinkClick r:id="rId4"/>
              </a:rPr>
              <a:t>http://www.ncrel.org/sdrs/areas/issues/methods/technlgy/te300</a:t>
            </a:r>
            <a:endParaRPr lang="en-US" sz="1600" dirty="0" smtClean="0"/>
          </a:p>
          <a:p>
            <a:pPr>
              <a:buNone/>
            </a:pPr>
            <a:endParaRPr lang="en-US" sz="1600" dirty="0" smtClean="0"/>
          </a:p>
          <a:p>
            <a:pPr>
              <a:buNone/>
            </a:pPr>
            <a:endParaRPr lang="en-US" sz="1600" dirty="0" smtClean="0"/>
          </a:p>
          <a:p>
            <a:pPr>
              <a:buNone/>
            </a:pPr>
            <a:endParaRPr lang="en-US" sz="1600" dirty="0" smtClean="0"/>
          </a:p>
          <a:p>
            <a:pPr>
              <a:buNone/>
            </a:pPr>
            <a:endParaRPr lang="en-US" sz="2000" dirty="0" smtClean="0"/>
          </a:p>
          <a:p>
            <a:pPr>
              <a:buNone/>
            </a:pPr>
            <a:endParaRPr lang="en-US" sz="2000" dirty="0"/>
          </a:p>
        </p:txBody>
      </p:sp>
    </p:spTree>
  </p:cSld>
  <p:clrMapOvr>
    <a:masterClrMapping/>
  </p:clrMapOvr>
  <p:transition spd="slow">
    <p:diamon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Technology Budgets</a:t>
            </a:r>
            <a:endParaRPr lang="en-US" sz="5400" dirty="0"/>
          </a:p>
        </p:txBody>
      </p:sp>
      <p:graphicFrame>
        <p:nvGraphicFramePr>
          <p:cNvPr id="4" name="Content Placeholder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Teaching and Learning</a:t>
            </a:r>
            <a:endParaRPr lang="en-US" sz="5400" dirty="0"/>
          </a:p>
        </p:txBody>
      </p:sp>
      <p:graphicFrame>
        <p:nvGraphicFramePr>
          <p:cNvPr id="4" name="Content Placeholder 3"/>
          <p:cNvGraphicFramePr>
            <a:graphicFrameLocks noGrp="1"/>
          </p:cNvGraphicFramePr>
          <p:nvPr>
            <p:ph idx="1"/>
          </p:nvPr>
        </p:nvGraphicFramePr>
        <p:xfrm>
          <a:off x="457200" y="18288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77962"/>
          </a:xfrm>
        </p:spPr>
        <p:txBody>
          <a:bodyPr>
            <a:noAutofit/>
          </a:bodyPr>
          <a:lstStyle/>
          <a:p>
            <a:r>
              <a:rPr lang="en-US" sz="5400" dirty="0" smtClean="0"/>
              <a:t>Education, Preparation, and Development</a:t>
            </a:r>
            <a:endParaRPr lang="en-US" sz="5400" dirty="0"/>
          </a:p>
        </p:txBody>
      </p:sp>
      <p:graphicFrame>
        <p:nvGraphicFramePr>
          <p:cNvPr id="6" name="Content Placeholder 5"/>
          <p:cNvGraphicFramePr>
            <a:graphicFrameLocks noGrp="1"/>
          </p:cNvGraphicFramePr>
          <p:nvPr>
            <p:ph idx="1"/>
          </p:nvPr>
        </p:nvGraphicFramePr>
        <p:xfrm>
          <a:off x="457200" y="1981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401762"/>
          </a:xfrm>
        </p:spPr>
        <p:txBody>
          <a:bodyPr>
            <a:noAutofit/>
          </a:bodyPr>
          <a:lstStyle/>
          <a:p>
            <a:r>
              <a:rPr lang="en-US" sz="5400" dirty="0" smtClean="0"/>
              <a:t>Leadership, Administration, and Support</a:t>
            </a:r>
            <a:endParaRPr lang="en-US" sz="5400" dirty="0"/>
          </a:p>
        </p:txBody>
      </p:sp>
      <p:graphicFrame>
        <p:nvGraphicFramePr>
          <p:cNvPr id="5" name="Content Placeholder 4"/>
          <p:cNvGraphicFramePr>
            <a:graphicFrameLocks noGrp="1"/>
          </p:cNvGraphicFramePr>
          <p:nvPr>
            <p:ph idx="1"/>
          </p:nvPr>
        </p:nvGraphicFramePr>
        <p:xfrm>
          <a:off x="457200" y="1981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dirty="0" smtClean="0"/>
              <a:t>Infrastructure for Technology</a:t>
            </a:r>
            <a:endParaRPr lang="en-US" sz="5400" dirty="0"/>
          </a:p>
        </p:txBody>
      </p:sp>
      <p:graphicFrame>
        <p:nvGraphicFramePr>
          <p:cNvPr id="5" name="Content Placeholder 4"/>
          <p:cNvGraphicFramePr>
            <a:graphicFrameLocks noGrp="1"/>
          </p:cNvGraphicFramePr>
          <p:nvPr>
            <p:ph idx="1"/>
          </p:nvPr>
        </p:nvGraphicFramePr>
        <p:xfrm>
          <a:off x="457200" y="19050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smtClean="0"/>
              <a:t>Technology Needs</a:t>
            </a:r>
            <a:endParaRPr lang="en-US" sz="5400" dirty="0"/>
          </a:p>
        </p:txBody>
      </p:sp>
      <p:graphicFrame>
        <p:nvGraphicFramePr>
          <p:cNvPr id="8" name="Content Placeholder 7"/>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5400" dirty="0" smtClean="0"/>
              <a:t>Instructional Needs</a:t>
            </a:r>
            <a:endParaRPr lang="en-US" sz="5400" dirty="0"/>
          </a:p>
        </p:txBody>
      </p:sp>
      <p:graphicFrame>
        <p:nvGraphicFramePr>
          <p:cNvPr id="4" name="Content Placeholder 3"/>
          <p:cNvGraphicFramePr>
            <a:graphicFrameLocks noGrp="1"/>
          </p:cNvGraphicFramePr>
          <p:nvPr>
            <p:ph idx="1"/>
          </p:nvPr>
        </p:nvGraphicFramePr>
        <p:xfrm>
          <a:off x="304800" y="1143000"/>
          <a:ext cx="82296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ransition spd="slow">
    <p:diamond/>
  </p:transition>
  <p:timing>
    <p:tnLst>
      <p:par>
        <p:cTn id="1" dur="indefinite" restart="never" nodeType="tmRoot"/>
      </p:par>
    </p:tnLst>
  </p:timing>
</p:sld>
</file>

<file path=ppt/theme/theme1.xml><?xml version="1.0" encoding="utf-8"?>
<a:theme xmlns:a="http://schemas.openxmlformats.org/drawingml/2006/main" name="earth day 2">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earth day 2</Template>
  <TotalTime>484</TotalTime>
  <Words>1330</Words>
  <Application>Microsoft Office PowerPoint</Application>
  <PresentationFormat>On-screen Show (4:3)</PresentationFormat>
  <Paragraphs>165</Paragraphs>
  <Slides>22</Slides>
  <Notes>22</Notes>
  <HiddenSlides>0</HiddenSlides>
  <MMClips>0</MMClips>
  <ScaleCrop>false</ScaleCrop>
  <HeadingPairs>
    <vt:vector size="4" baseType="variant">
      <vt:variant>
        <vt:lpstr>Theme</vt:lpstr>
      </vt:variant>
      <vt:variant>
        <vt:i4>1</vt:i4>
      </vt:variant>
      <vt:variant>
        <vt:lpstr>Slide Titles</vt:lpstr>
      </vt:variant>
      <vt:variant>
        <vt:i4>22</vt:i4>
      </vt:variant>
    </vt:vector>
  </HeadingPairs>
  <TitlesOfParts>
    <vt:vector size="23" baseType="lpstr">
      <vt:lpstr>earth day 2</vt:lpstr>
      <vt:lpstr>LCM’s Technology Plan</vt:lpstr>
      <vt:lpstr>Little Cypress Mauriceville</vt:lpstr>
      <vt:lpstr>Technology Budgets</vt:lpstr>
      <vt:lpstr>Teaching and Learning</vt:lpstr>
      <vt:lpstr>Education, Preparation, and Development</vt:lpstr>
      <vt:lpstr>Leadership, Administration, and Support</vt:lpstr>
      <vt:lpstr>Infrastructure for Technology</vt:lpstr>
      <vt:lpstr>Technology Needs</vt:lpstr>
      <vt:lpstr>Instructional Needs</vt:lpstr>
      <vt:lpstr>Infrastructure Needs</vt:lpstr>
      <vt:lpstr>Technology Budgets</vt:lpstr>
      <vt:lpstr>Goal 1</vt:lpstr>
      <vt:lpstr>Goal 2</vt:lpstr>
      <vt:lpstr>Goal 3</vt:lpstr>
      <vt:lpstr>Goal 4</vt:lpstr>
      <vt:lpstr>Evaluation</vt:lpstr>
      <vt:lpstr>Evaluation Process</vt:lpstr>
      <vt:lpstr>Evaluation Method</vt:lpstr>
      <vt:lpstr>Teacher Proficiencies</vt:lpstr>
      <vt:lpstr>Improvements</vt:lpstr>
      <vt:lpstr>Learning to Change</vt:lpstr>
      <vt:lpstr>References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LCM’s Technology Plan</dc:title>
  <dc:creator>halepn</dc:creator>
  <cp:lastModifiedBy>halepn</cp:lastModifiedBy>
  <cp:revision>51</cp:revision>
  <dcterms:created xsi:type="dcterms:W3CDTF">2010-02-12T06:03:17Z</dcterms:created>
  <dcterms:modified xsi:type="dcterms:W3CDTF">2010-02-15T19:07:15Z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TC300023681033</vt:lpwstr>
  </property>
</Properties>
</file>